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3"/>
  </p:sldMasterIdLst>
  <p:notesMasterIdLst>
    <p:notesMasterId r:id="rId4"/>
  </p:notesMasterIdLst>
  <p:handoutMasterIdLst>
    <p:handoutMasterId r:id="rId5"/>
  </p:handoutMasterIdLst>
  <p:sldIdLst>
    <p:sldId id="256" r:id="rId12"/>
    <p:sldId id="257" r:id="rId13"/>
    <p:sldId id="258" r:id="rId14"/>
    <p:sldId id="259" r:id="rId15"/>
    <p:sldId id="260" r:id="rId16"/>
    <p:sldId id="261" r:id="rId17"/>
    <p:sldId id="262" r:id="rId18"/>
    <p:sldId id="263" r:id="rId19"/>
    <p:sldId id="264" r:id="rId20"/>
    <p:sldId id="265" r:id="rId21"/>
    <p:sldId id="266" r:id="rId22"/>
    <p:sldId id="267" r:id="rId23"/>
    <p:sldId id="268" r:id="rId24"/>
    <p:sldId id="269" r:id="rId25"/>
    <p:sldId id="270" r:id="rId26"/>
    <p:sldId id="271" r:id="rId27"/>
    <p:sldId id="272" r:id="rId28"/>
    <p:sldId id="273" r:id="rId29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E77"/>
    <a:srgbClr val="00417E"/>
    <a:srgbClr val="CCD9E5"/>
    <a:srgbClr val="001D41"/>
    <a:srgbClr val="00407A"/>
    <a:srgbClr val="1D8DB0"/>
    <a:srgbClr val="2F4D5D"/>
    <a:srgbClr val="DCE7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923DD4-0D8F-42BF-03D6-502415FC1AAF}" v="2" dt="2024-10-09T09:54:02.751"/>
    <p1510:client id="{CA0D525A-2713-A843-8F3B-3627E917FE48}" v="41" dt="2024-10-07T17:10:15.5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>
    <p:restoredLeft sz="21881"/>
    <p:restoredTop sz="96241"/>
  </p:normalViewPr>
  <p:slideViewPr>
    <p:cSldViewPr snapToGrid="0" snapToObjects="1">
      <p:cViewPr varScale="1">
        <p:scale>
          <a:sx n="108" d="100"/>
          <a:sy n="108" d="100"/>
        </p:scale>
        <p:origin x="21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58" d="100"/>
          <a:sy n="158" d="100"/>
        </p:scale>
        <p:origin x="4240" y="208"/>
      </p:cViewPr>
      <p:guideLst/>
    </p:cSldViewPr>
  </p:notes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5" Type="http://schemas.openxmlformats.org/officeDocument/2006/relationships/handoutMaster" Target="handoutMasters/handoutMaster1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0" Type="http://schemas.microsoft.com/office/2016/11/relationships/changesInfo" Target="changesInfos/changesInfo1.xml"/><Relationship Id="rId11" Type="http://schemas.microsoft.com/office/2015/10/relationships/revisionInfo" Target="revisionInfo.xml"/><Relationship Id="rId12" Type="http://schemas.openxmlformats.org/officeDocument/2006/relationships/slide" Target="slides/slide1.xml"/><Relationship Id="rId13" Type="http://schemas.openxmlformats.org/officeDocument/2006/relationships/slide" Target="slides/slide2.xml"/><Relationship Id="rId14" Type="http://schemas.openxmlformats.org/officeDocument/2006/relationships/slide" Target="slides/slide3.xml"/><Relationship Id="rId15" Type="http://schemas.openxmlformats.org/officeDocument/2006/relationships/slide" Target="slides/slide4.xml"/><Relationship Id="rId16" Type="http://schemas.openxmlformats.org/officeDocument/2006/relationships/slide" Target="slides/slide5.xml"/><Relationship Id="rId17" Type="http://schemas.openxmlformats.org/officeDocument/2006/relationships/slide" Target="slides/slide6.xml"/><Relationship Id="rId18" Type="http://schemas.openxmlformats.org/officeDocument/2006/relationships/slide" Target="slides/slide7.xml"/><Relationship Id="rId19" Type="http://schemas.openxmlformats.org/officeDocument/2006/relationships/slide" Target="slides/slide8.xml"/><Relationship Id="rId20" Type="http://schemas.openxmlformats.org/officeDocument/2006/relationships/slide" Target="slides/slide9.xml"/><Relationship Id="rId21" Type="http://schemas.openxmlformats.org/officeDocument/2006/relationships/slide" Target="slides/slide10.xml"/><Relationship Id="rId22" Type="http://schemas.openxmlformats.org/officeDocument/2006/relationships/slide" Target="slides/slide11.xml"/><Relationship Id="rId23" Type="http://schemas.openxmlformats.org/officeDocument/2006/relationships/slide" Target="slides/slide12.xml"/><Relationship Id="rId24" Type="http://schemas.openxmlformats.org/officeDocument/2006/relationships/slide" Target="slides/slide13.xml"/><Relationship Id="rId25" Type="http://schemas.openxmlformats.org/officeDocument/2006/relationships/slide" Target="slides/slide14.xml"/><Relationship Id="rId26" Type="http://schemas.openxmlformats.org/officeDocument/2006/relationships/slide" Target="slides/slide15.xml"/><Relationship Id="rId27" Type="http://schemas.openxmlformats.org/officeDocument/2006/relationships/slide" Target="slides/slide16.xml"/><Relationship Id="rId28" Type="http://schemas.openxmlformats.org/officeDocument/2006/relationships/slide" Target="slides/slide17.xml"/><Relationship Id="rId29" Type="http://schemas.openxmlformats.org/officeDocument/2006/relationships/slide" Target="slides/slide1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tef Hillewaere" userId="06dfe904-4e42-4b1d-ab89-ffec9acd0d39" providerId="ADAL" clId="{CA0D525A-2713-A843-8F3B-3627E917FE48}"/>
    <pc:docChg chg="undo custSel addSld delSld modSld modMainMaster">
      <pc:chgData name="Stef Hillewaere" userId="06dfe904-4e42-4b1d-ab89-ffec9acd0d39" providerId="ADAL" clId="{CA0D525A-2713-A843-8F3B-3627E917FE48}" dt="2024-10-07T17:11:55.246" v="375" actId="732"/>
      <pc:docMkLst>
        <pc:docMk/>
      </pc:docMkLst>
      <pc:sldChg chg="modSp mod chgLayout">
        <pc:chgData name="Stef Hillewaere" userId="06dfe904-4e42-4b1d-ab89-ffec9acd0d39" providerId="ADAL" clId="{CA0D525A-2713-A843-8F3B-3627E917FE48}" dt="2024-10-07T17:06:12.402" v="327"/>
        <pc:sldMkLst>
          <pc:docMk/>
          <pc:sldMk cId="377603362" sldId="256"/>
        </pc:sldMkLst>
        <pc:spChg chg="mod ord">
          <ac:chgData name="Stef Hillewaere" userId="06dfe904-4e42-4b1d-ab89-ffec9acd0d39" providerId="ADAL" clId="{CA0D525A-2713-A843-8F3B-3627E917FE48}" dt="2024-10-07T17:06:12.402" v="327"/>
          <ac:spMkLst>
            <pc:docMk/>
            <pc:sldMk cId="377603362" sldId="256"/>
            <ac:spMk id="3" creationId="{1C99046D-02C8-0B78-DFAA-DF1FEE1F4C1D}"/>
          </ac:spMkLst>
        </pc:spChg>
      </pc:sldChg>
      <pc:sldChg chg="addSp delSp modSp del mod chgLayout">
        <pc:chgData name="Stef Hillewaere" userId="06dfe904-4e42-4b1d-ab89-ffec9acd0d39" providerId="ADAL" clId="{CA0D525A-2713-A843-8F3B-3627E917FE48}" dt="2024-10-07T17:01:02.644" v="285" actId="2696"/>
        <pc:sldMkLst>
          <pc:docMk/>
          <pc:sldMk cId="276971566" sldId="257"/>
        </pc:sldMkLst>
        <pc:spChg chg="del mod ord">
          <ac:chgData name="Stef Hillewaere" userId="06dfe904-4e42-4b1d-ab89-ffec9acd0d39" providerId="ADAL" clId="{CA0D525A-2713-A843-8F3B-3627E917FE48}" dt="2024-10-07T16:29:27.515" v="42" actId="700"/>
          <ac:spMkLst>
            <pc:docMk/>
            <pc:sldMk cId="276971566" sldId="257"/>
            <ac:spMk id="2" creationId="{00000000-0000-0000-0000-000000000000}"/>
          </ac:spMkLst>
        </pc:spChg>
        <pc:spChg chg="del">
          <ac:chgData name="Stef Hillewaere" userId="06dfe904-4e42-4b1d-ab89-ffec9acd0d39" providerId="ADAL" clId="{CA0D525A-2713-A843-8F3B-3627E917FE48}" dt="2024-10-07T16:29:27.515" v="42" actId="700"/>
          <ac:spMkLst>
            <pc:docMk/>
            <pc:sldMk cId="276971566" sldId="257"/>
            <ac:spMk id="3" creationId="{00000000-0000-0000-0000-000000000000}"/>
          </ac:spMkLst>
        </pc:spChg>
        <pc:spChg chg="add mod ord">
          <ac:chgData name="Stef Hillewaere" userId="06dfe904-4e42-4b1d-ab89-ffec9acd0d39" providerId="ADAL" clId="{CA0D525A-2713-A843-8F3B-3627E917FE48}" dt="2024-10-07T16:29:27.515" v="42" actId="700"/>
          <ac:spMkLst>
            <pc:docMk/>
            <pc:sldMk cId="276971566" sldId="257"/>
            <ac:spMk id="4" creationId="{2C69CC9A-8E25-1BD4-1D6F-5B527ECA6AB4}"/>
          </ac:spMkLst>
        </pc:spChg>
        <pc:spChg chg="mod ord">
          <ac:chgData name="Stef Hillewaere" userId="06dfe904-4e42-4b1d-ab89-ffec9acd0d39" providerId="ADAL" clId="{CA0D525A-2713-A843-8F3B-3627E917FE48}" dt="2024-10-07T16:29:27.515" v="42" actId="700"/>
          <ac:spMkLst>
            <pc:docMk/>
            <pc:sldMk cId="276971566" sldId="257"/>
            <ac:spMk id="5" creationId="{00000000-0000-0000-0000-000000000000}"/>
          </ac:spMkLst>
        </pc:spChg>
      </pc:sldChg>
      <pc:sldChg chg="addSp delSp modSp mod modClrScheme chgLayout">
        <pc:chgData name="Stef Hillewaere" userId="06dfe904-4e42-4b1d-ab89-ffec9acd0d39" providerId="ADAL" clId="{CA0D525A-2713-A843-8F3B-3627E917FE48}" dt="2024-10-07T16:29:39.241" v="44" actId="478"/>
        <pc:sldMkLst>
          <pc:docMk/>
          <pc:sldMk cId="375218072" sldId="258"/>
        </pc:sldMkLst>
        <pc:spChg chg="add mod ord">
          <ac:chgData name="Stef Hillewaere" userId="06dfe904-4e42-4b1d-ab89-ffec9acd0d39" providerId="ADAL" clId="{CA0D525A-2713-A843-8F3B-3627E917FE48}" dt="2024-10-07T16:29:35.581" v="43" actId="700"/>
          <ac:spMkLst>
            <pc:docMk/>
            <pc:sldMk cId="375218072" sldId="258"/>
            <ac:spMk id="2" creationId="{C40635CD-D343-D9C3-5FFE-EB026ACAB113}"/>
          </ac:spMkLst>
        </pc:spChg>
        <pc:spChg chg="mod ord">
          <ac:chgData name="Stef Hillewaere" userId="06dfe904-4e42-4b1d-ab89-ffec9acd0d39" providerId="ADAL" clId="{CA0D525A-2713-A843-8F3B-3627E917FE48}" dt="2024-10-07T16:29:35.581" v="43" actId="700"/>
          <ac:spMkLst>
            <pc:docMk/>
            <pc:sldMk cId="375218072" sldId="258"/>
            <ac:spMk id="5" creationId="{00000000-0000-0000-0000-000000000000}"/>
          </ac:spMkLst>
        </pc:spChg>
        <pc:spChg chg="del">
          <ac:chgData name="Stef Hillewaere" userId="06dfe904-4e42-4b1d-ab89-ffec9acd0d39" providerId="ADAL" clId="{CA0D525A-2713-A843-8F3B-3627E917FE48}" dt="2024-10-07T16:29:39.241" v="44" actId="478"/>
          <ac:spMkLst>
            <pc:docMk/>
            <pc:sldMk cId="375218072" sldId="258"/>
            <ac:spMk id="6" creationId="{222A2243-FFA0-1342-8DBE-60D5D9E68D1C}"/>
          </ac:spMkLst>
        </pc:spChg>
        <pc:spChg chg="del mod ord">
          <ac:chgData name="Stef Hillewaere" userId="06dfe904-4e42-4b1d-ab89-ffec9acd0d39" providerId="ADAL" clId="{CA0D525A-2713-A843-8F3B-3627E917FE48}" dt="2024-10-07T16:29:35.581" v="43" actId="700"/>
          <ac:spMkLst>
            <pc:docMk/>
            <pc:sldMk cId="375218072" sldId="258"/>
            <ac:spMk id="12" creationId="{F59285A5-33F4-724A-A13F-97E91DAA1772}"/>
          </ac:spMkLst>
        </pc:spChg>
      </pc:sldChg>
      <pc:sldChg chg="del">
        <pc:chgData name="Stef Hillewaere" userId="06dfe904-4e42-4b1d-ab89-ffec9acd0d39" providerId="ADAL" clId="{CA0D525A-2713-A843-8F3B-3627E917FE48}" dt="2024-10-07T17:00:48.359" v="283" actId="2696"/>
        <pc:sldMkLst>
          <pc:docMk/>
          <pc:sldMk cId="1278148512" sldId="259"/>
        </pc:sldMkLst>
      </pc:sldChg>
      <pc:sldChg chg="del">
        <pc:chgData name="Stef Hillewaere" userId="06dfe904-4e42-4b1d-ab89-ffec9acd0d39" providerId="ADAL" clId="{CA0D525A-2713-A843-8F3B-3627E917FE48}" dt="2024-10-07T17:01:02.644" v="285" actId="2696"/>
        <pc:sldMkLst>
          <pc:docMk/>
          <pc:sldMk cId="15460776" sldId="260"/>
        </pc:sldMkLst>
      </pc:sldChg>
      <pc:sldChg chg="del">
        <pc:chgData name="Stef Hillewaere" userId="06dfe904-4e42-4b1d-ab89-ffec9acd0d39" providerId="ADAL" clId="{CA0D525A-2713-A843-8F3B-3627E917FE48}" dt="2024-10-07T17:01:02.644" v="285" actId="2696"/>
        <pc:sldMkLst>
          <pc:docMk/>
          <pc:sldMk cId="4137452437" sldId="261"/>
        </pc:sldMkLst>
      </pc:sldChg>
      <pc:sldChg chg="addSp delSp modSp del mod chgLayout">
        <pc:chgData name="Stef Hillewaere" userId="06dfe904-4e42-4b1d-ab89-ffec9acd0d39" providerId="ADAL" clId="{CA0D525A-2713-A843-8F3B-3627E917FE48}" dt="2024-10-07T17:01:02.644" v="285" actId="2696"/>
        <pc:sldMkLst>
          <pc:docMk/>
          <pc:sldMk cId="1659714873" sldId="262"/>
        </pc:sldMkLst>
        <pc:spChg chg="del">
          <ac:chgData name="Stef Hillewaere" userId="06dfe904-4e42-4b1d-ab89-ffec9acd0d39" providerId="ADAL" clId="{CA0D525A-2713-A843-8F3B-3627E917FE48}" dt="2024-10-07T17:00:52.452" v="284" actId="6264"/>
          <ac:spMkLst>
            <pc:docMk/>
            <pc:sldMk cId="1659714873" sldId="262"/>
            <ac:spMk id="2" creationId="{85433990-5BA3-6E48-9E56-193E8BE974C6}"/>
          </ac:spMkLst>
        </pc:spChg>
        <pc:spChg chg="del">
          <ac:chgData name="Stef Hillewaere" userId="06dfe904-4e42-4b1d-ab89-ffec9acd0d39" providerId="ADAL" clId="{CA0D525A-2713-A843-8F3B-3627E917FE48}" dt="2024-10-07T17:00:52.452" v="284" actId="6264"/>
          <ac:spMkLst>
            <pc:docMk/>
            <pc:sldMk cId="1659714873" sldId="262"/>
            <ac:spMk id="3" creationId="{28E3F585-0C15-C74A-9AB8-E8778CAF9578}"/>
          </ac:spMkLst>
        </pc:spChg>
        <pc:spChg chg="mod ord">
          <ac:chgData name="Stef Hillewaere" userId="06dfe904-4e42-4b1d-ab89-ffec9acd0d39" providerId="ADAL" clId="{CA0D525A-2713-A843-8F3B-3627E917FE48}" dt="2024-10-07T17:00:52.452" v="284" actId="6264"/>
          <ac:spMkLst>
            <pc:docMk/>
            <pc:sldMk cId="1659714873" sldId="262"/>
            <ac:spMk id="4" creationId="{8CFAE221-78AB-0843-B5BD-35C2FD0A3035}"/>
          </ac:spMkLst>
        </pc:spChg>
        <pc:spChg chg="add del mod">
          <ac:chgData name="Stef Hillewaere" userId="06dfe904-4e42-4b1d-ab89-ffec9acd0d39" providerId="ADAL" clId="{CA0D525A-2713-A843-8F3B-3627E917FE48}" dt="2024-10-07T17:00:52.452" v="284" actId="6264"/>
          <ac:spMkLst>
            <pc:docMk/>
            <pc:sldMk cId="1659714873" sldId="262"/>
            <ac:spMk id="5" creationId="{86A3C615-131A-6B36-DC63-0EFFA117F2B0}"/>
          </ac:spMkLst>
        </pc:spChg>
        <pc:spChg chg="add mod ord">
          <ac:chgData name="Stef Hillewaere" userId="06dfe904-4e42-4b1d-ab89-ffec9acd0d39" providerId="ADAL" clId="{CA0D525A-2713-A843-8F3B-3627E917FE48}" dt="2024-10-07T17:00:52.452" v="284" actId="6264"/>
          <ac:spMkLst>
            <pc:docMk/>
            <pc:sldMk cId="1659714873" sldId="262"/>
            <ac:spMk id="6" creationId="{8D31A409-FD3D-92EC-513E-F4FD6A766A3E}"/>
          </ac:spMkLst>
        </pc:spChg>
        <pc:spChg chg="add mod ord">
          <ac:chgData name="Stef Hillewaere" userId="06dfe904-4e42-4b1d-ab89-ffec9acd0d39" providerId="ADAL" clId="{CA0D525A-2713-A843-8F3B-3627E917FE48}" dt="2024-10-07T17:00:52.452" v="284" actId="6264"/>
          <ac:spMkLst>
            <pc:docMk/>
            <pc:sldMk cId="1659714873" sldId="262"/>
            <ac:spMk id="7" creationId="{4A93EFD5-B39D-5948-88C7-D5515BE6DFE7}"/>
          </ac:spMkLst>
        </pc:spChg>
      </pc:sldChg>
      <pc:sldChg chg="del">
        <pc:chgData name="Stef Hillewaere" userId="06dfe904-4e42-4b1d-ab89-ffec9acd0d39" providerId="ADAL" clId="{CA0D525A-2713-A843-8F3B-3627E917FE48}" dt="2024-10-07T17:01:02.644" v="285" actId="2696"/>
        <pc:sldMkLst>
          <pc:docMk/>
          <pc:sldMk cId="4039537791" sldId="263"/>
        </pc:sldMkLst>
      </pc:sldChg>
      <pc:sldChg chg="del">
        <pc:chgData name="Stef Hillewaere" userId="06dfe904-4e42-4b1d-ab89-ffec9acd0d39" providerId="ADAL" clId="{CA0D525A-2713-A843-8F3B-3627E917FE48}" dt="2024-10-07T17:01:02.644" v="285" actId="2696"/>
        <pc:sldMkLst>
          <pc:docMk/>
          <pc:sldMk cId="513483342" sldId="264"/>
        </pc:sldMkLst>
      </pc:sldChg>
      <pc:sldChg chg="del">
        <pc:chgData name="Stef Hillewaere" userId="06dfe904-4e42-4b1d-ab89-ffec9acd0d39" providerId="ADAL" clId="{CA0D525A-2713-A843-8F3B-3627E917FE48}" dt="2024-10-07T17:01:02.644" v="285" actId="2696"/>
        <pc:sldMkLst>
          <pc:docMk/>
          <pc:sldMk cId="4167093566" sldId="265"/>
        </pc:sldMkLst>
      </pc:sldChg>
      <pc:sldChg chg="new">
        <pc:chgData name="Stef Hillewaere" userId="06dfe904-4e42-4b1d-ab89-ffec9acd0d39" providerId="ADAL" clId="{CA0D525A-2713-A843-8F3B-3627E917FE48}" dt="2024-10-07T17:00:43.363" v="282" actId="680"/>
        <pc:sldMkLst>
          <pc:docMk/>
          <pc:sldMk cId="259504553" sldId="266"/>
        </pc:sldMkLst>
      </pc:sldChg>
      <pc:sldChg chg="new">
        <pc:chgData name="Stef Hillewaere" userId="06dfe904-4e42-4b1d-ab89-ffec9acd0d39" providerId="ADAL" clId="{CA0D525A-2713-A843-8F3B-3627E917FE48}" dt="2024-10-07T17:01:11.176" v="286" actId="680"/>
        <pc:sldMkLst>
          <pc:docMk/>
          <pc:sldMk cId="1271260813" sldId="267"/>
        </pc:sldMkLst>
      </pc:sldChg>
      <pc:sldChg chg="new">
        <pc:chgData name="Stef Hillewaere" userId="06dfe904-4e42-4b1d-ab89-ffec9acd0d39" providerId="ADAL" clId="{CA0D525A-2713-A843-8F3B-3627E917FE48}" dt="2024-10-07T17:01:14.912" v="287" actId="680"/>
        <pc:sldMkLst>
          <pc:docMk/>
          <pc:sldMk cId="532101724" sldId="268"/>
        </pc:sldMkLst>
      </pc:sldChg>
      <pc:sldChg chg="new">
        <pc:chgData name="Stef Hillewaere" userId="06dfe904-4e42-4b1d-ab89-ffec9acd0d39" providerId="ADAL" clId="{CA0D525A-2713-A843-8F3B-3627E917FE48}" dt="2024-10-07T17:01:17.314" v="288" actId="680"/>
        <pc:sldMkLst>
          <pc:docMk/>
          <pc:sldMk cId="2409383368" sldId="269"/>
        </pc:sldMkLst>
      </pc:sldChg>
      <pc:sldChg chg="new">
        <pc:chgData name="Stef Hillewaere" userId="06dfe904-4e42-4b1d-ab89-ffec9acd0d39" providerId="ADAL" clId="{CA0D525A-2713-A843-8F3B-3627E917FE48}" dt="2024-10-07T17:01:19.715" v="289" actId="680"/>
        <pc:sldMkLst>
          <pc:docMk/>
          <pc:sldMk cId="1603027037" sldId="270"/>
        </pc:sldMkLst>
      </pc:sldChg>
      <pc:sldChg chg="new">
        <pc:chgData name="Stef Hillewaere" userId="06dfe904-4e42-4b1d-ab89-ffec9acd0d39" providerId="ADAL" clId="{CA0D525A-2713-A843-8F3B-3627E917FE48}" dt="2024-10-07T17:01:25.430" v="290" actId="680"/>
        <pc:sldMkLst>
          <pc:docMk/>
          <pc:sldMk cId="508426678" sldId="271"/>
        </pc:sldMkLst>
      </pc:sldChg>
      <pc:sldMasterChg chg="addSp delSp modSp mod modSldLayout sldLayoutOrd">
        <pc:chgData name="Stef Hillewaere" userId="06dfe904-4e42-4b1d-ab89-ffec9acd0d39" providerId="ADAL" clId="{CA0D525A-2713-A843-8F3B-3627E917FE48}" dt="2024-10-07T17:11:55.246" v="375" actId="732"/>
        <pc:sldMasterMkLst>
          <pc:docMk/>
          <pc:sldMasterMk cId="463755981" sldId="2147483648"/>
        </pc:sldMasterMkLst>
        <pc:spChg chg="mod">
          <ac:chgData name="Stef Hillewaere" userId="06dfe904-4e42-4b1d-ab89-ffec9acd0d39" providerId="ADAL" clId="{CA0D525A-2713-A843-8F3B-3627E917FE48}" dt="2024-10-07T16:17:18.377" v="12" actId="207"/>
          <ac:spMkLst>
            <pc:docMk/>
            <pc:sldMasterMk cId="463755981" sldId="2147483648"/>
            <ac:spMk id="2" creationId="{00000000-0000-0000-0000-000000000000}"/>
          </ac:spMkLst>
        </pc:spChg>
        <pc:spChg chg="mod">
          <ac:chgData name="Stef Hillewaere" userId="06dfe904-4e42-4b1d-ab89-ffec9acd0d39" providerId="ADAL" clId="{CA0D525A-2713-A843-8F3B-3627E917FE48}" dt="2024-10-07T16:16:57.541" v="11" actId="5793"/>
          <ac:spMkLst>
            <pc:docMk/>
            <pc:sldMasterMk cId="463755981" sldId="2147483648"/>
            <ac:spMk id="3" creationId="{00000000-0000-0000-0000-000000000000}"/>
          </ac:spMkLst>
        </pc:spChg>
        <pc:spChg chg="mod">
          <ac:chgData name="Stef Hillewaere" userId="06dfe904-4e42-4b1d-ab89-ffec9acd0d39" providerId="ADAL" clId="{CA0D525A-2713-A843-8F3B-3627E917FE48}" dt="2024-10-07T16:16:51.724" v="10" actId="1076"/>
          <ac:spMkLst>
            <pc:docMk/>
            <pc:sldMasterMk cId="463755981" sldId="2147483648"/>
            <ac:spMk id="5" creationId="{00000000-0000-0000-0000-000000000000}"/>
          </ac:spMkLst>
        </pc:spChg>
        <pc:spChg chg="mod">
          <ac:chgData name="Stef Hillewaere" userId="06dfe904-4e42-4b1d-ab89-ffec9acd0d39" providerId="ADAL" clId="{CA0D525A-2713-A843-8F3B-3627E917FE48}" dt="2024-10-07T16:47:58.925" v="187" actId="14100"/>
          <ac:spMkLst>
            <pc:docMk/>
            <pc:sldMasterMk cId="463755981" sldId="2147483648"/>
            <ac:spMk id="9" creationId="{6BDB821E-3E44-1141-8C7B-FEB07B979251}"/>
          </ac:spMkLst>
        </pc:spChg>
        <pc:picChg chg="add mod">
          <ac:chgData name="Stef Hillewaere" userId="06dfe904-4e42-4b1d-ab89-ffec9acd0d39" providerId="ADAL" clId="{CA0D525A-2713-A843-8F3B-3627E917FE48}" dt="2024-10-07T16:16:42.200" v="9" actId="1076"/>
          <ac:picMkLst>
            <pc:docMk/>
            <pc:sldMasterMk cId="463755981" sldId="2147483648"/>
            <ac:picMk id="7" creationId="{15E13232-C638-6951-DDA6-89141A14C296}"/>
          </ac:picMkLst>
        </pc:picChg>
        <pc:picChg chg="del">
          <ac:chgData name="Stef Hillewaere" userId="06dfe904-4e42-4b1d-ab89-ffec9acd0d39" providerId="ADAL" clId="{CA0D525A-2713-A843-8F3B-3627E917FE48}" dt="2024-10-07T16:15:48.989" v="0" actId="478"/>
          <ac:picMkLst>
            <pc:docMk/>
            <pc:sldMasterMk cId="463755981" sldId="2147483648"/>
            <ac:picMk id="10" creationId="{2BFE47F0-A7F5-D84D-97BA-16838F50FB4B}"/>
          </ac:picMkLst>
        </pc:picChg>
        <pc:sldLayoutChg chg="modSp mod setBg">
          <pc:chgData name="Stef Hillewaere" userId="06dfe904-4e42-4b1d-ab89-ffec9acd0d39" providerId="ADAL" clId="{CA0D525A-2713-A843-8F3B-3627E917FE48}" dt="2024-10-07T17:10:03.192" v="331" actId="1076"/>
          <pc:sldLayoutMkLst>
            <pc:docMk/>
            <pc:sldMasterMk cId="463755981" sldId="2147483648"/>
            <pc:sldLayoutMk cId="1128617704" sldId="2147483649"/>
          </pc:sldLayoutMkLst>
          <pc:spChg chg="mod">
            <ac:chgData name="Stef Hillewaere" userId="06dfe904-4e42-4b1d-ab89-ffec9acd0d39" providerId="ADAL" clId="{CA0D525A-2713-A843-8F3B-3627E917FE48}" dt="2024-10-07T17:05:03.105" v="320" actId="20577"/>
            <ac:spMkLst>
              <pc:docMk/>
              <pc:sldMasterMk cId="463755981" sldId="2147483648"/>
              <pc:sldLayoutMk cId="1128617704" sldId="2147483649"/>
              <ac:spMk id="3" creationId="{68BDB9EC-0874-2647-AB98-1103A741C35F}"/>
            </ac:spMkLst>
          </pc:spChg>
          <pc:spChg chg="mod">
            <ac:chgData name="Stef Hillewaere" userId="06dfe904-4e42-4b1d-ab89-ffec9acd0d39" providerId="ADAL" clId="{CA0D525A-2713-A843-8F3B-3627E917FE48}" dt="2024-10-07T17:04:35.523" v="315" actId="21"/>
            <ac:spMkLst>
              <pc:docMk/>
              <pc:sldMasterMk cId="463755981" sldId="2147483648"/>
              <pc:sldLayoutMk cId="1128617704" sldId="2147483649"/>
              <ac:spMk id="9" creationId="{3DAE7C1F-2FF5-D159-64D6-93BFDEDD4C19}"/>
            </ac:spMkLst>
          </pc:spChg>
          <pc:spChg chg="mod">
            <ac:chgData name="Stef Hillewaere" userId="06dfe904-4e42-4b1d-ab89-ffec9acd0d39" providerId="ADAL" clId="{CA0D525A-2713-A843-8F3B-3627E917FE48}" dt="2024-10-07T16:26:42.362" v="36" actId="1076"/>
            <ac:spMkLst>
              <pc:docMk/>
              <pc:sldMasterMk cId="463755981" sldId="2147483648"/>
              <pc:sldLayoutMk cId="1128617704" sldId="2147483649"/>
              <ac:spMk id="11" creationId="{D846E527-02A1-754A-9B67-B58DABD12B01}"/>
            </ac:spMkLst>
          </pc:spChg>
          <pc:picChg chg="mod">
            <ac:chgData name="Stef Hillewaere" userId="06dfe904-4e42-4b1d-ab89-ffec9acd0d39" providerId="ADAL" clId="{CA0D525A-2713-A843-8F3B-3627E917FE48}" dt="2024-10-07T17:10:03.192" v="331" actId="1076"/>
            <ac:picMkLst>
              <pc:docMk/>
              <pc:sldMasterMk cId="463755981" sldId="2147483648"/>
              <pc:sldLayoutMk cId="1128617704" sldId="2147483649"/>
              <ac:picMk id="8" creationId="{5D495572-740C-622D-A0A0-55B335E879EE}"/>
            </ac:picMkLst>
          </pc:picChg>
        </pc:sldLayoutChg>
        <pc:sldLayoutChg chg="addSp delSp modSp mod setBg">
          <pc:chgData name="Stef Hillewaere" userId="06dfe904-4e42-4b1d-ab89-ffec9acd0d39" providerId="ADAL" clId="{CA0D525A-2713-A843-8F3B-3627E917FE48}" dt="2024-10-07T17:10:15.507" v="333"/>
          <pc:sldLayoutMkLst>
            <pc:docMk/>
            <pc:sldMasterMk cId="463755981" sldId="2147483648"/>
            <pc:sldLayoutMk cId="2102180824" sldId="2147483650"/>
          </pc:sldLayoutMkLst>
          <pc:spChg chg="add del mod">
            <ac:chgData name="Stef Hillewaere" userId="06dfe904-4e42-4b1d-ab89-ffec9acd0d39" providerId="ADAL" clId="{CA0D525A-2713-A843-8F3B-3627E917FE48}" dt="2024-10-07T17:07:36.029" v="328"/>
            <ac:spMkLst>
              <pc:docMk/>
              <pc:sldMasterMk cId="463755981" sldId="2147483648"/>
              <pc:sldLayoutMk cId="2102180824" sldId="2147483650"/>
              <ac:spMk id="8" creationId="{D96485BC-8D44-B69E-01B8-A8905B4AA829}"/>
            </ac:spMkLst>
          </pc:spChg>
          <pc:spChg chg="del">
            <ac:chgData name="Stef Hillewaere" userId="06dfe904-4e42-4b1d-ab89-ffec9acd0d39" providerId="ADAL" clId="{CA0D525A-2713-A843-8F3B-3627E917FE48}" dt="2024-10-07T17:05:13.828" v="321" actId="478"/>
            <ac:spMkLst>
              <pc:docMk/>
              <pc:sldMasterMk cId="463755981" sldId="2147483648"/>
              <pc:sldLayoutMk cId="2102180824" sldId="2147483650"/>
              <ac:spMk id="10" creationId="{E3DE31F3-74F7-A6F1-8FF1-8AA6A8639C61}"/>
            </ac:spMkLst>
          </pc:spChg>
          <pc:picChg chg="add mod">
            <ac:chgData name="Stef Hillewaere" userId="06dfe904-4e42-4b1d-ab89-ffec9acd0d39" providerId="ADAL" clId="{CA0D525A-2713-A843-8F3B-3627E917FE48}" dt="2024-10-07T17:10:15.507" v="333"/>
            <ac:picMkLst>
              <pc:docMk/>
              <pc:sldMasterMk cId="463755981" sldId="2147483648"/>
              <pc:sldLayoutMk cId="2102180824" sldId="2147483650"/>
              <ac:picMk id="2" creationId="{5DDC59BD-319A-966E-C8B8-3E1004F142A1}"/>
            </ac:picMkLst>
          </pc:picChg>
          <pc:picChg chg="del">
            <ac:chgData name="Stef Hillewaere" userId="06dfe904-4e42-4b1d-ab89-ffec9acd0d39" providerId="ADAL" clId="{CA0D525A-2713-A843-8F3B-3627E917FE48}" dt="2024-10-07T17:10:14.972" v="332" actId="478"/>
            <ac:picMkLst>
              <pc:docMk/>
              <pc:sldMasterMk cId="463755981" sldId="2147483648"/>
              <pc:sldLayoutMk cId="2102180824" sldId="2147483650"/>
              <ac:picMk id="9" creationId="{362F0A16-081F-354F-172F-DFCC1C4AF1B8}"/>
            </ac:picMkLst>
          </pc:picChg>
          <pc:picChg chg="mod">
            <ac:chgData name="Stef Hillewaere" userId="06dfe904-4e42-4b1d-ab89-ffec9acd0d39" providerId="ADAL" clId="{CA0D525A-2713-A843-8F3B-3627E917FE48}" dt="2024-10-07T16:26:35.692" v="34" actId="1076"/>
            <ac:picMkLst>
              <pc:docMk/>
              <pc:sldMasterMk cId="463755981" sldId="2147483648"/>
              <pc:sldLayoutMk cId="2102180824" sldId="2147483650"/>
              <ac:picMk id="13" creationId="{B40E423F-CCF8-4A62-41BB-2C22CAC74978}"/>
            </ac:picMkLst>
          </pc:picChg>
        </pc:sldLayoutChg>
        <pc:sldLayoutChg chg="addSp delSp modSp mod ord">
          <pc:chgData name="Stef Hillewaere" userId="06dfe904-4e42-4b1d-ab89-ffec9acd0d39" providerId="ADAL" clId="{CA0D525A-2713-A843-8F3B-3627E917FE48}" dt="2024-10-07T16:36:08.358" v="76" actId="20578"/>
          <pc:sldLayoutMkLst>
            <pc:docMk/>
            <pc:sldMasterMk cId="463755981" sldId="2147483648"/>
            <pc:sldLayoutMk cId="952148524" sldId="2147483651"/>
          </pc:sldLayoutMkLst>
          <pc:spChg chg="del">
            <ac:chgData name="Stef Hillewaere" userId="06dfe904-4e42-4b1d-ab89-ffec9acd0d39" providerId="ADAL" clId="{CA0D525A-2713-A843-8F3B-3627E917FE48}" dt="2024-10-07T16:36:03.984" v="74" actId="478"/>
            <ac:spMkLst>
              <pc:docMk/>
              <pc:sldMasterMk cId="463755981" sldId="2147483648"/>
              <pc:sldLayoutMk cId="952148524" sldId="2147483651"/>
              <ac:spMk id="2" creationId="{00000000-0000-0000-0000-000000000000}"/>
            </ac:spMkLst>
          </pc:spChg>
          <pc:spChg chg="add mod">
            <ac:chgData name="Stef Hillewaere" userId="06dfe904-4e42-4b1d-ab89-ffec9acd0d39" providerId="ADAL" clId="{CA0D525A-2713-A843-8F3B-3627E917FE48}" dt="2024-10-07T16:36:04.525" v="75"/>
            <ac:spMkLst>
              <pc:docMk/>
              <pc:sldMasterMk cId="463755981" sldId="2147483648"/>
              <pc:sldLayoutMk cId="952148524" sldId="2147483651"/>
              <ac:spMk id="3" creationId="{6235C20E-3391-4145-4D84-53842E905E6B}"/>
            </ac:spMkLst>
          </pc:spChg>
          <pc:spChg chg="del">
            <ac:chgData name="Stef Hillewaere" userId="06dfe904-4e42-4b1d-ab89-ffec9acd0d39" providerId="ADAL" clId="{CA0D525A-2713-A843-8F3B-3627E917FE48}" dt="2024-10-07T16:36:03.984" v="74" actId="478"/>
            <ac:spMkLst>
              <pc:docMk/>
              <pc:sldMasterMk cId="463755981" sldId="2147483648"/>
              <pc:sldLayoutMk cId="952148524" sldId="2147483651"/>
              <ac:spMk id="4" creationId="{00000000-0000-0000-0000-000000000000}"/>
            </ac:spMkLst>
          </pc:spChg>
          <pc:spChg chg="add mod">
            <ac:chgData name="Stef Hillewaere" userId="06dfe904-4e42-4b1d-ab89-ffec9acd0d39" providerId="ADAL" clId="{CA0D525A-2713-A843-8F3B-3627E917FE48}" dt="2024-10-07T16:36:04.525" v="75"/>
            <ac:spMkLst>
              <pc:docMk/>
              <pc:sldMasterMk cId="463755981" sldId="2147483648"/>
              <pc:sldLayoutMk cId="952148524" sldId="2147483651"/>
              <ac:spMk id="5" creationId="{78D2F004-28B6-C370-D870-67D28C32D0D7}"/>
            </ac:spMkLst>
          </pc:spChg>
          <pc:spChg chg="del">
            <ac:chgData name="Stef Hillewaere" userId="06dfe904-4e42-4b1d-ab89-ffec9acd0d39" providerId="ADAL" clId="{CA0D525A-2713-A843-8F3B-3627E917FE48}" dt="2024-10-07T16:36:03.984" v="74" actId="478"/>
            <ac:spMkLst>
              <pc:docMk/>
              <pc:sldMasterMk cId="463755981" sldId="2147483648"/>
              <pc:sldLayoutMk cId="952148524" sldId="2147483651"/>
              <ac:spMk id="6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6:03.984" v="74" actId="478"/>
            <ac:spMkLst>
              <pc:docMk/>
              <pc:sldMasterMk cId="463755981" sldId="2147483648"/>
              <pc:sldLayoutMk cId="952148524" sldId="2147483651"/>
              <ac:spMk id="7" creationId="{00000000-0000-0000-0000-000000000000}"/>
            </ac:spMkLst>
          </pc:spChg>
          <pc:spChg chg="add mod">
            <ac:chgData name="Stef Hillewaere" userId="06dfe904-4e42-4b1d-ab89-ffec9acd0d39" providerId="ADAL" clId="{CA0D525A-2713-A843-8F3B-3627E917FE48}" dt="2024-10-07T16:36:04.525" v="75"/>
            <ac:spMkLst>
              <pc:docMk/>
              <pc:sldMasterMk cId="463755981" sldId="2147483648"/>
              <pc:sldLayoutMk cId="952148524" sldId="2147483651"/>
              <ac:spMk id="8" creationId="{1AE2BA5A-EDBB-7957-59A2-5BB98B0C2656}"/>
            </ac:spMkLst>
          </pc:spChg>
          <pc:spChg chg="del">
            <ac:chgData name="Stef Hillewaere" userId="06dfe904-4e42-4b1d-ab89-ffec9acd0d39" providerId="ADAL" clId="{CA0D525A-2713-A843-8F3B-3627E917FE48}" dt="2024-10-07T16:36:03.984" v="74" actId="478"/>
            <ac:spMkLst>
              <pc:docMk/>
              <pc:sldMasterMk cId="463755981" sldId="2147483648"/>
              <pc:sldLayoutMk cId="952148524" sldId="2147483651"/>
              <ac:spMk id="10" creationId="{07B5BEB2-9C37-F045-9A11-38B611FE5031}"/>
            </ac:spMkLst>
          </pc:spChg>
          <pc:picChg chg="del">
            <ac:chgData name="Stef Hillewaere" userId="06dfe904-4e42-4b1d-ab89-ffec9acd0d39" providerId="ADAL" clId="{CA0D525A-2713-A843-8F3B-3627E917FE48}" dt="2024-10-07T16:36:03.984" v="74" actId="478"/>
            <ac:picMkLst>
              <pc:docMk/>
              <pc:sldMasterMk cId="463755981" sldId="2147483648"/>
              <pc:sldLayoutMk cId="952148524" sldId="2147483651"/>
              <ac:picMk id="11" creationId="{7D5A170E-780E-0E41-A73C-CF382BF7FAC6}"/>
            </ac:picMkLst>
          </pc:picChg>
        </pc:sldLayoutChg>
        <pc:sldLayoutChg chg="delSp mod">
          <pc:chgData name="Stef Hillewaere" userId="06dfe904-4e42-4b1d-ab89-ffec9acd0d39" providerId="ADAL" clId="{CA0D525A-2713-A843-8F3B-3627E917FE48}" dt="2024-10-07T16:35:29.583" v="65" actId="478"/>
          <pc:sldLayoutMkLst>
            <pc:docMk/>
            <pc:sldMasterMk cId="463755981" sldId="2147483648"/>
            <pc:sldLayoutMk cId="1859589071" sldId="2147483652"/>
          </pc:sldLayoutMkLst>
          <pc:spChg chg="del">
            <ac:chgData name="Stef Hillewaere" userId="06dfe904-4e42-4b1d-ab89-ffec9acd0d39" providerId="ADAL" clId="{CA0D525A-2713-A843-8F3B-3627E917FE48}" dt="2024-10-07T16:35:26.527" v="63" actId="478"/>
            <ac:spMkLst>
              <pc:docMk/>
              <pc:sldMasterMk cId="463755981" sldId="2147483648"/>
              <pc:sldLayoutMk cId="1859589071" sldId="2147483652"/>
              <ac:spMk id="2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28.303" v="64" actId="478"/>
            <ac:spMkLst>
              <pc:docMk/>
              <pc:sldMasterMk cId="463755981" sldId="2147483648"/>
              <pc:sldLayoutMk cId="1859589071" sldId="2147483652"/>
              <ac:spMk id="3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29.583" v="65" actId="478"/>
            <ac:spMkLst>
              <pc:docMk/>
              <pc:sldMasterMk cId="463755981" sldId="2147483648"/>
              <pc:sldLayoutMk cId="1859589071" sldId="2147483652"/>
              <ac:spMk id="4" creationId="{00000000-0000-0000-0000-000000000000}"/>
            </ac:spMkLst>
          </pc:spChg>
        </pc:sldLayoutChg>
        <pc:sldLayoutChg chg="delSp modSp mod">
          <pc:chgData name="Stef Hillewaere" userId="06dfe904-4e42-4b1d-ab89-ffec9acd0d39" providerId="ADAL" clId="{CA0D525A-2713-A843-8F3B-3627E917FE48}" dt="2024-10-07T16:35:20.256" v="62" actId="478"/>
          <pc:sldLayoutMkLst>
            <pc:docMk/>
            <pc:sldMasterMk cId="463755981" sldId="2147483648"/>
            <pc:sldLayoutMk cId="1784001506" sldId="2147483653"/>
          </pc:sldLayoutMkLst>
          <pc:spChg chg="del">
            <ac:chgData name="Stef Hillewaere" userId="06dfe904-4e42-4b1d-ab89-ffec9acd0d39" providerId="ADAL" clId="{CA0D525A-2713-A843-8F3B-3627E917FE48}" dt="2024-10-07T16:35:14.881" v="58" actId="478"/>
            <ac:spMkLst>
              <pc:docMk/>
              <pc:sldMasterMk cId="463755981" sldId="2147483648"/>
              <pc:sldLayoutMk cId="1784001506" sldId="2147483653"/>
              <ac:spMk id="2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14.881" v="58" actId="478"/>
            <ac:spMkLst>
              <pc:docMk/>
              <pc:sldMasterMk cId="463755981" sldId="2147483648"/>
              <pc:sldLayoutMk cId="1784001506" sldId="2147483653"/>
              <ac:spMk id="3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18.992" v="61" actId="478"/>
            <ac:spMkLst>
              <pc:docMk/>
              <pc:sldMasterMk cId="463755981" sldId="2147483648"/>
              <pc:sldLayoutMk cId="1784001506" sldId="2147483653"/>
              <ac:spMk id="4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14.881" v="58" actId="478"/>
            <ac:spMkLst>
              <pc:docMk/>
              <pc:sldMasterMk cId="463755981" sldId="2147483648"/>
              <pc:sldLayoutMk cId="1784001506" sldId="2147483653"/>
              <ac:spMk id="5" creationId="{00000000-0000-0000-0000-000000000000}"/>
            </ac:spMkLst>
          </pc:spChg>
          <pc:spChg chg="del mod">
            <ac:chgData name="Stef Hillewaere" userId="06dfe904-4e42-4b1d-ab89-ffec9acd0d39" providerId="ADAL" clId="{CA0D525A-2713-A843-8F3B-3627E917FE48}" dt="2024-10-07T16:35:20.256" v="62" actId="478"/>
            <ac:spMkLst>
              <pc:docMk/>
              <pc:sldMasterMk cId="463755981" sldId="2147483648"/>
              <pc:sldLayoutMk cId="1784001506" sldId="2147483653"/>
              <ac:spMk id="6" creationId="{00000000-0000-0000-0000-000000000000}"/>
            </ac:spMkLst>
          </pc:spChg>
        </pc:sldLayoutChg>
        <pc:sldLayoutChg chg="addSp delSp modSp mod">
          <pc:chgData name="Stef Hillewaere" userId="06dfe904-4e42-4b1d-ab89-ffec9acd0d39" providerId="ADAL" clId="{CA0D525A-2713-A843-8F3B-3627E917FE48}" dt="2024-10-07T16:34:56.362" v="54"/>
          <pc:sldLayoutMkLst>
            <pc:docMk/>
            <pc:sldMasterMk cId="463755981" sldId="2147483648"/>
            <pc:sldLayoutMk cId="546631928" sldId="2147483654"/>
          </pc:sldLayoutMkLst>
          <pc:spChg chg="del">
            <ac:chgData name="Stef Hillewaere" userId="06dfe904-4e42-4b1d-ab89-ffec9acd0d39" providerId="ADAL" clId="{CA0D525A-2713-A843-8F3B-3627E917FE48}" dt="2024-10-07T16:34:48.857" v="53" actId="478"/>
            <ac:spMkLst>
              <pc:docMk/>
              <pc:sldMasterMk cId="463755981" sldId="2147483648"/>
              <pc:sldLayoutMk cId="546631928" sldId="2147483654"/>
              <ac:spMk id="2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48.857" v="53" actId="478"/>
            <ac:spMkLst>
              <pc:docMk/>
              <pc:sldMasterMk cId="463755981" sldId="2147483648"/>
              <pc:sldLayoutMk cId="546631928" sldId="2147483654"/>
              <ac:spMk id="3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48.857" v="53" actId="478"/>
            <ac:spMkLst>
              <pc:docMk/>
              <pc:sldMasterMk cId="463755981" sldId="2147483648"/>
              <pc:sldLayoutMk cId="546631928" sldId="2147483654"/>
              <ac:spMk id="4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48.857" v="53" actId="478"/>
            <ac:spMkLst>
              <pc:docMk/>
              <pc:sldMasterMk cId="463755981" sldId="2147483648"/>
              <pc:sldLayoutMk cId="546631928" sldId="2147483654"/>
              <ac:spMk id="5" creationId="{00000000-0000-0000-0000-000000000000}"/>
            </ac:spMkLst>
          </pc:spChg>
          <pc:spChg chg="add mod">
            <ac:chgData name="Stef Hillewaere" userId="06dfe904-4e42-4b1d-ab89-ffec9acd0d39" providerId="ADAL" clId="{CA0D525A-2713-A843-8F3B-3627E917FE48}" dt="2024-10-07T16:34:56.362" v="54"/>
            <ac:spMkLst>
              <pc:docMk/>
              <pc:sldMasterMk cId="463755981" sldId="2147483648"/>
              <pc:sldLayoutMk cId="546631928" sldId="2147483654"/>
              <ac:spMk id="6" creationId="{0239C91D-7374-5571-F5CD-F91B9B98F356}"/>
            </ac:spMkLst>
          </pc:spChg>
          <pc:spChg chg="add mod">
            <ac:chgData name="Stef Hillewaere" userId="06dfe904-4e42-4b1d-ab89-ffec9acd0d39" providerId="ADAL" clId="{CA0D525A-2713-A843-8F3B-3627E917FE48}" dt="2024-10-07T16:34:56.362" v="54"/>
            <ac:spMkLst>
              <pc:docMk/>
              <pc:sldMasterMk cId="463755981" sldId="2147483648"/>
              <pc:sldLayoutMk cId="546631928" sldId="2147483654"/>
              <ac:spMk id="7" creationId="{DE1DE4BA-DF7F-5DF7-83E0-2156F55DACCE}"/>
            </ac:spMkLst>
          </pc:spChg>
          <pc:spChg chg="add mod">
            <ac:chgData name="Stef Hillewaere" userId="06dfe904-4e42-4b1d-ab89-ffec9acd0d39" providerId="ADAL" clId="{CA0D525A-2713-A843-8F3B-3627E917FE48}" dt="2024-10-07T16:34:56.362" v="54"/>
            <ac:spMkLst>
              <pc:docMk/>
              <pc:sldMasterMk cId="463755981" sldId="2147483648"/>
              <pc:sldLayoutMk cId="546631928" sldId="2147483654"/>
              <ac:spMk id="8" creationId="{52C0B215-2B75-6BEA-DC4F-6B39C0496775}"/>
            </ac:spMkLst>
          </pc:spChg>
        </pc:sldLayoutChg>
        <pc:sldLayoutChg chg="addSp delSp modSp mod">
          <pc:chgData name="Stef Hillewaere" userId="06dfe904-4e42-4b1d-ab89-ffec9acd0d39" providerId="ADAL" clId="{CA0D525A-2713-A843-8F3B-3627E917FE48}" dt="2024-10-07T16:35:00.756" v="55"/>
          <pc:sldLayoutMkLst>
            <pc:docMk/>
            <pc:sldMasterMk cId="463755981" sldId="2147483648"/>
            <pc:sldLayoutMk cId="1583886234" sldId="2147483656"/>
          </pc:sldLayoutMkLst>
          <pc:spChg chg="del">
            <ac:chgData name="Stef Hillewaere" userId="06dfe904-4e42-4b1d-ab89-ffec9acd0d39" providerId="ADAL" clId="{CA0D525A-2713-A843-8F3B-3627E917FE48}" dt="2024-10-07T16:34:41.377" v="52" actId="478"/>
            <ac:spMkLst>
              <pc:docMk/>
              <pc:sldMasterMk cId="463755981" sldId="2147483648"/>
              <pc:sldLayoutMk cId="1583886234" sldId="2147483656"/>
              <ac:spMk id="2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41.377" v="52" actId="478"/>
            <ac:spMkLst>
              <pc:docMk/>
              <pc:sldMasterMk cId="463755981" sldId="2147483648"/>
              <pc:sldLayoutMk cId="1583886234" sldId="2147483656"/>
              <ac:spMk id="3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41.377" v="52" actId="478"/>
            <ac:spMkLst>
              <pc:docMk/>
              <pc:sldMasterMk cId="463755981" sldId="2147483648"/>
              <pc:sldLayoutMk cId="1583886234" sldId="2147483656"/>
              <ac:spMk id="4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41.377" v="52" actId="478"/>
            <ac:spMkLst>
              <pc:docMk/>
              <pc:sldMasterMk cId="463755981" sldId="2147483648"/>
              <pc:sldLayoutMk cId="1583886234" sldId="2147483656"/>
              <ac:spMk id="5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41.377" v="52" actId="478"/>
            <ac:spMkLst>
              <pc:docMk/>
              <pc:sldMasterMk cId="463755981" sldId="2147483648"/>
              <pc:sldLayoutMk cId="1583886234" sldId="2147483656"/>
              <ac:spMk id="6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41.377" v="52" actId="478"/>
            <ac:spMkLst>
              <pc:docMk/>
              <pc:sldMasterMk cId="463755981" sldId="2147483648"/>
              <pc:sldLayoutMk cId="1583886234" sldId="2147483656"/>
              <ac:spMk id="7" creationId="{00000000-0000-0000-0000-000000000000}"/>
            </ac:spMkLst>
          </pc:spChg>
          <pc:spChg chg="add mod">
            <ac:chgData name="Stef Hillewaere" userId="06dfe904-4e42-4b1d-ab89-ffec9acd0d39" providerId="ADAL" clId="{CA0D525A-2713-A843-8F3B-3627E917FE48}" dt="2024-10-07T16:35:00.756" v="55"/>
            <ac:spMkLst>
              <pc:docMk/>
              <pc:sldMasterMk cId="463755981" sldId="2147483648"/>
              <pc:sldLayoutMk cId="1583886234" sldId="2147483656"/>
              <ac:spMk id="8" creationId="{D0338AB7-487A-F1A4-5B70-2E078980396B}"/>
            </ac:spMkLst>
          </pc:spChg>
          <pc:spChg chg="add mod">
            <ac:chgData name="Stef Hillewaere" userId="06dfe904-4e42-4b1d-ab89-ffec9acd0d39" providerId="ADAL" clId="{CA0D525A-2713-A843-8F3B-3627E917FE48}" dt="2024-10-07T16:35:00.756" v="55"/>
            <ac:spMkLst>
              <pc:docMk/>
              <pc:sldMasterMk cId="463755981" sldId="2147483648"/>
              <pc:sldLayoutMk cId="1583886234" sldId="2147483656"/>
              <ac:spMk id="9" creationId="{B0F53F80-6FE2-D50D-084B-C48D65217D8B}"/>
            </ac:spMkLst>
          </pc:spChg>
          <pc:spChg chg="add mod">
            <ac:chgData name="Stef Hillewaere" userId="06dfe904-4e42-4b1d-ab89-ffec9acd0d39" providerId="ADAL" clId="{CA0D525A-2713-A843-8F3B-3627E917FE48}" dt="2024-10-07T16:35:00.756" v="55"/>
            <ac:spMkLst>
              <pc:docMk/>
              <pc:sldMasterMk cId="463755981" sldId="2147483648"/>
              <pc:sldLayoutMk cId="1583886234" sldId="2147483656"/>
              <ac:spMk id="10" creationId="{7E714486-B7C1-D276-F413-F2FB9BE4342E}"/>
            </ac:spMkLst>
          </pc:spChg>
        </pc:sldLayoutChg>
        <pc:sldLayoutChg chg="addSp delSp modSp mod">
          <pc:chgData name="Stef Hillewaere" userId="06dfe904-4e42-4b1d-ab89-ffec9acd0d39" providerId="ADAL" clId="{CA0D525A-2713-A843-8F3B-3627E917FE48}" dt="2024-10-07T16:35:03.329" v="56"/>
          <pc:sldLayoutMkLst>
            <pc:docMk/>
            <pc:sldMasterMk cId="463755981" sldId="2147483648"/>
            <pc:sldLayoutMk cId="168646626" sldId="2147483657"/>
          </pc:sldLayoutMkLst>
          <pc:spChg chg="del">
            <ac:chgData name="Stef Hillewaere" userId="06dfe904-4e42-4b1d-ab89-ffec9acd0d39" providerId="ADAL" clId="{CA0D525A-2713-A843-8F3B-3627E917FE48}" dt="2024-10-07T16:34:36.481" v="51" actId="478"/>
            <ac:spMkLst>
              <pc:docMk/>
              <pc:sldMasterMk cId="463755981" sldId="2147483648"/>
              <pc:sldLayoutMk cId="168646626" sldId="2147483657"/>
              <ac:spMk id="2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36.481" v="51" actId="478"/>
            <ac:spMkLst>
              <pc:docMk/>
              <pc:sldMasterMk cId="463755981" sldId="2147483648"/>
              <pc:sldLayoutMk cId="168646626" sldId="2147483657"/>
              <ac:spMk id="3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36.481" v="51" actId="478"/>
            <ac:spMkLst>
              <pc:docMk/>
              <pc:sldMasterMk cId="463755981" sldId="2147483648"/>
              <pc:sldLayoutMk cId="168646626" sldId="2147483657"/>
              <ac:spMk id="4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36.481" v="51" actId="478"/>
            <ac:spMkLst>
              <pc:docMk/>
              <pc:sldMasterMk cId="463755981" sldId="2147483648"/>
              <pc:sldLayoutMk cId="168646626" sldId="2147483657"/>
              <ac:spMk id="5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36.481" v="51" actId="478"/>
            <ac:spMkLst>
              <pc:docMk/>
              <pc:sldMasterMk cId="463755981" sldId="2147483648"/>
              <pc:sldLayoutMk cId="168646626" sldId="2147483657"/>
              <ac:spMk id="6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36.481" v="51" actId="478"/>
            <ac:spMkLst>
              <pc:docMk/>
              <pc:sldMasterMk cId="463755981" sldId="2147483648"/>
              <pc:sldLayoutMk cId="168646626" sldId="2147483657"/>
              <ac:spMk id="7" creationId="{00000000-0000-0000-0000-000000000000}"/>
            </ac:spMkLst>
          </pc:spChg>
          <pc:spChg chg="add mod">
            <ac:chgData name="Stef Hillewaere" userId="06dfe904-4e42-4b1d-ab89-ffec9acd0d39" providerId="ADAL" clId="{CA0D525A-2713-A843-8F3B-3627E917FE48}" dt="2024-10-07T16:35:03.329" v="56"/>
            <ac:spMkLst>
              <pc:docMk/>
              <pc:sldMasterMk cId="463755981" sldId="2147483648"/>
              <pc:sldLayoutMk cId="168646626" sldId="2147483657"/>
              <ac:spMk id="8" creationId="{E78EC103-212F-FB59-928F-F060F2C1A74B}"/>
            </ac:spMkLst>
          </pc:spChg>
          <pc:spChg chg="add mod">
            <ac:chgData name="Stef Hillewaere" userId="06dfe904-4e42-4b1d-ab89-ffec9acd0d39" providerId="ADAL" clId="{CA0D525A-2713-A843-8F3B-3627E917FE48}" dt="2024-10-07T16:35:03.329" v="56"/>
            <ac:spMkLst>
              <pc:docMk/>
              <pc:sldMasterMk cId="463755981" sldId="2147483648"/>
              <pc:sldLayoutMk cId="168646626" sldId="2147483657"/>
              <ac:spMk id="9" creationId="{ECFAD9E7-33C6-5725-2AB3-185AC98431F7}"/>
            </ac:spMkLst>
          </pc:spChg>
          <pc:spChg chg="add mod">
            <ac:chgData name="Stef Hillewaere" userId="06dfe904-4e42-4b1d-ab89-ffec9acd0d39" providerId="ADAL" clId="{CA0D525A-2713-A843-8F3B-3627E917FE48}" dt="2024-10-07T16:35:03.329" v="56"/>
            <ac:spMkLst>
              <pc:docMk/>
              <pc:sldMasterMk cId="463755981" sldId="2147483648"/>
              <pc:sldLayoutMk cId="168646626" sldId="2147483657"/>
              <ac:spMk id="10" creationId="{AC2D60D6-D218-1194-1776-94FFF7A6FB04}"/>
            </ac:spMkLst>
          </pc:spChg>
        </pc:sldLayoutChg>
        <pc:sldLayoutChg chg="addSp delSp modSp mod">
          <pc:chgData name="Stef Hillewaere" userId="06dfe904-4e42-4b1d-ab89-ffec9acd0d39" providerId="ADAL" clId="{CA0D525A-2713-A843-8F3B-3627E917FE48}" dt="2024-10-07T16:35:05.699" v="57"/>
          <pc:sldLayoutMkLst>
            <pc:docMk/>
            <pc:sldMasterMk cId="463755981" sldId="2147483648"/>
            <pc:sldLayoutMk cId="1912912789" sldId="2147483658"/>
          </pc:sldLayoutMkLst>
          <pc:spChg chg="del">
            <ac:chgData name="Stef Hillewaere" userId="06dfe904-4e42-4b1d-ab89-ffec9acd0d39" providerId="ADAL" clId="{CA0D525A-2713-A843-8F3B-3627E917FE48}" dt="2024-10-07T16:34:27.864" v="50" actId="478"/>
            <ac:spMkLst>
              <pc:docMk/>
              <pc:sldMasterMk cId="463755981" sldId="2147483648"/>
              <pc:sldLayoutMk cId="1912912789" sldId="2147483658"/>
              <ac:spMk id="2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27.864" v="50" actId="478"/>
            <ac:spMkLst>
              <pc:docMk/>
              <pc:sldMasterMk cId="463755981" sldId="2147483648"/>
              <pc:sldLayoutMk cId="1912912789" sldId="2147483658"/>
              <ac:spMk id="3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27.864" v="50" actId="478"/>
            <ac:spMkLst>
              <pc:docMk/>
              <pc:sldMasterMk cId="463755981" sldId="2147483648"/>
              <pc:sldLayoutMk cId="1912912789" sldId="2147483658"/>
              <ac:spMk id="4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27.864" v="50" actId="478"/>
            <ac:spMkLst>
              <pc:docMk/>
              <pc:sldMasterMk cId="463755981" sldId="2147483648"/>
              <pc:sldLayoutMk cId="1912912789" sldId="2147483658"/>
              <ac:spMk id="5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27.864" v="50" actId="478"/>
            <ac:spMkLst>
              <pc:docMk/>
              <pc:sldMasterMk cId="463755981" sldId="2147483648"/>
              <pc:sldLayoutMk cId="1912912789" sldId="2147483658"/>
              <ac:spMk id="6" creationId="{00000000-0000-0000-0000-000000000000}"/>
            </ac:spMkLst>
          </pc:spChg>
          <pc:spChg chg="add mod">
            <ac:chgData name="Stef Hillewaere" userId="06dfe904-4e42-4b1d-ab89-ffec9acd0d39" providerId="ADAL" clId="{CA0D525A-2713-A843-8F3B-3627E917FE48}" dt="2024-10-07T16:35:05.699" v="57"/>
            <ac:spMkLst>
              <pc:docMk/>
              <pc:sldMasterMk cId="463755981" sldId="2147483648"/>
              <pc:sldLayoutMk cId="1912912789" sldId="2147483658"/>
              <ac:spMk id="7" creationId="{A69E89F4-AE3F-6BE1-4394-460F0F84A3A5}"/>
            </ac:spMkLst>
          </pc:spChg>
          <pc:spChg chg="add mod">
            <ac:chgData name="Stef Hillewaere" userId="06dfe904-4e42-4b1d-ab89-ffec9acd0d39" providerId="ADAL" clId="{CA0D525A-2713-A843-8F3B-3627E917FE48}" dt="2024-10-07T16:35:05.699" v="57"/>
            <ac:spMkLst>
              <pc:docMk/>
              <pc:sldMasterMk cId="463755981" sldId="2147483648"/>
              <pc:sldLayoutMk cId="1912912789" sldId="2147483658"/>
              <ac:spMk id="8" creationId="{B3B0DD5F-3019-AB78-E664-EE17375AFC4A}"/>
            </ac:spMkLst>
          </pc:spChg>
          <pc:spChg chg="add mod">
            <ac:chgData name="Stef Hillewaere" userId="06dfe904-4e42-4b1d-ab89-ffec9acd0d39" providerId="ADAL" clId="{CA0D525A-2713-A843-8F3B-3627E917FE48}" dt="2024-10-07T16:35:05.699" v="57"/>
            <ac:spMkLst>
              <pc:docMk/>
              <pc:sldMasterMk cId="463755981" sldId="2147483648"/>
              <pc:sldLayoutMk cId="1912912789" sldId="2147483658"/>
              <ac:spMk id="9" creationId="{663A16A5-D5E6-6233-D9C2-3ACF0ABC40A3}"/>
            </ac:spMkLst>
          </pc:spChg>
        </pc:sldLayoutChg>
        <pc:sldLayoutChg chg="addSp delSp modSp mod ord">
          <pc:chgData name="Stef Hillewaere" userId="06dfe904-4e42-4b1d-ab89-ffec9acd0d39" providerId="ADAL" clId="{CA0D525A-2713-A843-8F3B-3627E917FE48}" dt="2024-10-07T16:35:58.775" v="73" actId="20578"/>
          <pc:sldLayoutMkLst>
            <pc:docMk/>
            <pc:sldMasterMk cId="463755981" sldId="2147483648"/>
            <pc:sldLayoutMk cId="0" sldId="2147483660"/>
          </pc:sldLayoutMkLst>
          <pc:spChg chg="del">
            <ac:chgData name="Stef Hillewaere" userId="06dfe904-4e42-4b1d-ab89-ffec9acd0d39" providerId="ADAL" clId="{CA0D525A-2713-A843-8F3B-3627E917FE48}" dt="2024-10-07T16:35:52.949" v="71" actId="478"/>
            <ac:spMkLst>
              <pc:docMk/>
              <pc:sldMasterMk cId="463755981" sldId="2147483648"/>
              <pc:sldLayoutMk cId="0" sldId="2147483660"/>
              <ac:spMk id="2" creationId="{00000000-0000-0000-0000-000000000000}"/>
            </ac:spMkLst>
          </pc:spChg>
          <pc:spChg chg="add mod">
            <ac:chgData name="Stef Hillewaere" userId="06dfe904-4e42-4b1d-ab89-ffec9acd0d39" providerId="ADAL" clId="{CA0D525A-2713-A843-8F3B-3627E917FE48}" dt="2024-10-07T16:35:53.534" v="72"/>
            <ac:spMkLst>
              <pc:docMk/>
              <pc:sldMasterMk cId="463755981" sldId="2147483648"/>
              <pc:sldLayoutMk cId="0" sldId="2147483660"/>
              <ac:spMk id="3" creationId="{6A203405-5AB4-4041-BC43-931E47083455}"/>
            </ac:spMkLst>
          </pc:spChg>
          <pc:spChg chg="del">
            <ac:chgData name="Stef Hillewaere" userId="06dfe904-4e42-4b1d-ab89-ffec9acd0d39" providerId="ADAL" clId="{CA0D525A-2713-A843-8F3B-3627E917FE48}" dt="2024-10-07T16:35:52.949" v="71" actId="478"/>
            <ac:spMkLst>
              <pc:docMk/>
              <pc:sldMasterMk cId="463755981" sldId="2147483648"/>
              <pc:sldLayoutMk cId="0" sldId="2147483660"/>
              <ac:spMk id="4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52.949" v="71" actId="478"/>
            <ac:spMkLst>
              <pc:docMk/>
              <pc:sldMasterMk cId="463755981" sldId="2147483648"/>
              <pc:sldLayoutMk cId="0" sldId="2147483660"/>
              <ac:spMk id="5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52.949" v="71" actId="478"/>
            <ac:spMkLst>
              <pc:docMk/>
              <pc:sldMasterMk cId="463755981" sldId="2147483648"/>
              <pc:sldLayoutMk cId="0" sldId="2147483660"/>
              <ac:spMk id="6" creationId="{00000000-0000-0000-0000-000000000000}"/>
            </ac:spMkLst>
          </pc:spChg>
          <pc:spChg chg="del mod">
            <ac:chgData name="Stef Hillewaere" userId="06dfe904-4e42-4b1d-ab89-ffec9acd0d39" providerId="ADAL" clId="{CA0D525A-2713-A843-8F3B-3627E917FE48}" dt="2024-10-07T16:35:52.949" v="71" actId="478"/>
            <ac:spMkLst>
              <pc:docMk/>
              <pc:sldMasterMk cId="463755981" sldId="2147483648"/>
              <pc:sldLayoutMk cId="0" sldId="2147483660"/>
              <ac:spMk id="7" creationId="{03CC5400-3DF1-9B4A-8DC2-75970E5BB58C}"/>
            </ac:spMkLst>
          </pc:spChg>
          <pc:spChg chg="add mod">
            <ac:chgData name="Stef Hillewaere" userId="06dfe904-4e42-4b1d-ab89-ffec9acd0d39" providerId="ADAL" clId="{CA0D525A-2713-A843-8F3B-3627E917FE48}" dt="2024-10-07T16:35:53.534" v="72"/>
            <ac:spMkLst>
              <pc:docMk/>
              <pc:sldMasterMk cId="463755981" sldId="2147483648"/>
              <pc:sldLayoutMk cId="0" sldId="2147483660"/>
              <ac:spMk id="10" creationId="{280625EE-0D20-CA00-6D4E-2CB4B3A42C87}"/>
            </ac:spMkLst>
          </pc:spChg>
          <pc:spChg chg="add mod">
            <ac:chgData name="Stef Hillewaere" userId="06dfe904-4e42-4b1d-ab89-ffec9acd0d39" providerId="ADAL" clId="{CA0D525A-2713-A843-8F3B-3627E917FE48}" dt="2024-10-07T16:35:53.534" v="72"/>
            <ac:spMkLst>
              <pc:docMk/>
              <pc:sldMasterMk cId="463755981" sldId="2147483648"/>
              <pc:sldLayoutMk cId="0" sldId="2147483660"/>
              <ac:spMk id="11" creationId="{99F3FCD5-B5D9-F8CC-D2B5-5AA7F139ADA6}"/>
            </ac:spMkLst>
          </pc:spChg>
          <pc:picChg chg="del">
            <ac:chgData name="Stef Hillewaere" userId="06dfe904-4e42-4b1d-ab89-ffec9acd0d39" providerId="ADAL" clId="{CA0D525A-2713-A843-8F3B-3627E917FE48}" dt="2024-10-07T16:35:52.949" v="71" actId="478"/>
            <ac:picMkLst>
              <pc:docMk/>
              <pc:sldMasterMk cId="463755981" sldId="2147483648"/>
              <pc:sldLayoutMk cId="0" sldId="2147483660"/>
              <ac:picMk id="9" creationId="{A7072F2F-F7EB-1047-9C56-D443B8BCFC30}"/>
            </ac:picMkLst>
          </pc:picChg>
        </pc:sldLayoutChg>
        <pc:sldLayoutChg chg="addSp delSp modSp mod ord setBg">
          <pc:chgData name="Stef Hillewaere" userId="06dfe904-4e42-4b1d-ab89-ffec9acd0d39" providerId="ADAL" clId="{CA0D525A-2713-A843-8F3B-3627E917FE48}" dt="2024-10-07T17:07:48.053" v="329"/>
          <pc:sldLayoutMkLst>
            <pc:docMk/>
            <pc:sldMasterMk cId="463755981" sldId="2147483648"/>
            <pc:sldLayoutMk cId="0" sldId="2147483661"/>
          </pc:sldLayoutMkLst>
          <pc:spChg chg="del">
            <ac:chgData name="Stef Hillewaere" userId="06dfe904-4e42-4b1d-ab89-ffec9acd0d39" providerId="ADAL" clId="{CA0D525A-2713-A843-8F3B-3627E917FE48}" dt="2024-10-07T16:36:21.975" v="77" actId="478"/>
            <ac:spMkLst>
              <pc:docMk/>
              <pc:sldMasterMk cId="463755981" sldId="2147483648"/>
              <pc:sldLayoutMk cId="0" sldId="2147483661"/>
              <ac:spMk id="4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6:21.975" v="77" actId="478"/>
            <ac:spMkLst>
              <pc:docMk/>
              <pc:sldMasterMk cId="463755981" sldId="2147483648"/>
              <pc:sldLayoutMk cId="0" sldId="2147483661"/>
              <ac:spMk id="5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6:21.975" v="77" actId="478"/>
            <ac:spMkLst>
              <pc:docMk/>
              <pc:sldMasterMk cId="463755981" sldId="2147483648"/>
              <pc:sldLayoutMk cId="0" sldId="2147483661"/>
              <ac:spMk id="6" creationId="{00000000-0000-0000-0000-000000000000}"/>
            </ac:spMkLst>
          </pc:spChg>
          <pc:spChg chg="add mod">
            <ac:chgData name="Stef Hillewaere" userId="06dfe904-4e42-4b1d-ab89-ffec9acd0d39" providerId="ADAL" clId="{CA0D525A-2713-A843-8F3B-3627E917FE48}" dt="2024-10-07T16:52:05.935" v="251" actId="767"/>
            <ac:spMkLst>
              <pc:docMk/>
              <pc:sldMasterMk cId="463755981" sldId="2147483648"/>
              <pc:sldLayoutMk cId="0" sldId="2147483661"/>
              <ac:spMk id="7" creationId="{C3DA1F08-2544-F077-0EDA-A87B703AAEE6}"/>
            </ac:spMkLst>
          </pc:spChg>
          <pc:spChg chg="add mod">
            <ac:chgData name="Stef Hillewaere" userId="06dfe904-4e42-4b1d-ab89-ffec9acd0d39" providerId="ADAL" clId="{CA0D525A-2713-A843-8F3B-3627E917FE48}" dt="2024-10-07T17:07:48.053" v="329"/>
            <ac:spMkLst>
              <pc:docMk/>
              <pc:sldMasterMk cId="463755981" sldId="2147483648"/>
              <pc:sldLayoutMk cId="0" sldId="2147483661"/>
              <ac:spMk id="11" creationId="{5F0D7E60-AB2F-7312-3DE2-B9E5D42F7399}"/>
            </ac:spMkLst>
          </pc:spChg>
          <pc:spChg chg="del">
            <ac:chgData name="Stef Hillewaere" userId="06dfe904-4e42-4b1d-ab89-ffec9acd0d39" providerId="ADAL" clId="{CA0D525A-2713-A843-8F3B-3627E917FE48}" dt="2024-10-07T16:36:21.975" v="77" actId="478"/>
            <ac:spMkLst>
              <pc:docMk/>
              <pc:sldMasterMk cId="463755981" sldId="2147483648"/>
              <pc:sldLayoutMk cId="0" sldId="2147483661"/>
              <ac:spMk id="12" creationId="{11B89DCB-A620-684C-886C-EE8D1F1741BE}"/>
            </ac:spMkLst>
          </pc:spChg>
          <pc:spChg chg="del">
            <ac:chgData name="Stef Hillewaere" userId="06dfe904-4e42-4b1d-ab89-ffec9acd0d39" providerId="ADAL" clId="{CA0D525A-2713-A843-8F3B-3627E917FE48}" dt="2024-10-07T16:36:21.975" v="77" actId="478"/>
            <ac:spMkLst>
              <pc:docMk/>
              <pc:sldMasterMk cId="463755981" sldId="2147483648"/>
              <pc:sldLayoutMk cId="0" sldId="2147483661"/>
              <ac:spMk id="14" creationId="{C61064FA-D729-E04F-9E08-C19207B32786}"/>
            </ac:spMkLst>
          </pc:spChg>
          <pc:spChg chg="add del mod">
            <ac:chgData name="Stef Hillewaere" userId="06dfe904-4e42-4b1d-ab89-ffec9acd0d39" providerId="ADAL" clId="{CA0D525A-2713-A843-8F3B-3627E917FE48}" dt="2024-10-07T17:05:24.963" v="324" actId="478"/>
            <ac:spMkLst>
              <pc:docMk/>
              <pc:sldMasterMk cId="463755981" sldId="2147483648"/>
              <pc:sldLayoutMk cId="0" sldId="2147483661"/>
              <ac:spMk id="16" creationId="{FABF2A13-D854-E3C8-AD34-3443D43F08CA}"/>
            </ac:spMkLst>
          </pc:spChg>
          <pc:spChg chg="add mod">
            <ac:chgData name="Stef Hillewaere" userId="06dfe904-4e42-4b1d-ab89-ffec9acd0d39" providerId="ADAL" clId="{CA0D525A-2713-A843-8F3B-3627E917FE48}" dt="2024-10-07T16:58:09.655" v="276"/>
            <ac:spMkLst>
              <pc:docMk/>
              <pc:sldMasterMk cId="463755981" sldId="2147483648"/>
              <pc:sldLayoutMk cId="0" sldId="2147483661"/>
              <ac:spMk id="17" creationId="{98E7770F-9DD8-88A0-F8BC-6063FE0C1EB3}"/>
            </ac:spMkLst>
          </pc:spChg>
          <pc:spChg chg="add mod">
            <ac:chgData name="Stef Hillewaere" userId="06dfe904-4e42-4b1d-ab89-ffec9acd0d39" providerId="ADAL" clId="{CA0D525A-2713-A843-8F3B-3627E917FE48}" dt="2024-10-07T16:58:09.655" v="276"/>
            <ac:spMkLst>
              <pc:docMk/>
              <pc:sldMasterMk cId="463755981" sldId="2147483648"/>
              <pc:sldLayoutMk cId="0" sldId="2147483661"/>
              <ac:spMk id="18" creationId="{CB32BB89-83FA-D527-382C-95DAFF653D2A}"/>
            </ac:spMkLst>
          </pc:spChg>
          <pc:spChg chg="add mod">
            <ac:chgData name="Stef Hillewaere" userId="06dfe904-4e42-4b1d-ab89-ffec9acd0d39" providerId="ADAL" clId="{CA0D525A-2713-A843-8F3B-3627E917FE48}" dt="2024-10-07T16:58:09.655" v="276"/>
            <ac:spMkLst>
              <pc:docMk/>
              <pc:sldMasterMk cId="463755981" sldId="2147483648"/>
              <pc:sldLayoutMk cId="0" sldId="2147483661"/>
              <ac:spMk id="19" creationId="{07D528CB-9038-C329-9851-EDF0F253A356}"/>
            </ac:spMkLst>
          </pc:spChg>
          <pc:picChg chg="add mod">
            <ac:chgData name="Stef Hillewaere" userId="06dfe904-4e42-4b1d-ab89-ffec9acd0d39" providerId="ADAL" clId="{CA0D525A-2713-A843-8F3B-3627E917FE48}" dt="2024-10-07T17:00:12.973" v="281" actId="1076"/>
            <ac:picMkLst>
              <pc:docMk/>
              <pc:sldMasterMk cId="463755981" sldId="2147483648"/>
              <pc:sldLayoutMk cId="0" sldId="2147483661"/>
              <ac:picMk id="3" creationId="{6EF9DB30-E22A-7AD9-11A3-3D74A005A3EF}"/>
            </ac:picMkLst>
          </pc:picChg>
          <pc:picChg chg="add del mod">
            <ac:chgData name="Stef Hillewaere" userId="06dfe904-4e42-4b1d-ab89-ffec9acd0d39" providerId="ADAL" clId="{CA0D525A-2713-A843-8F3B-3627E917FE48}" dt="2024-10-07T16:56:50.885" v="271" actId="478"/>
            <ac:picMkLst>
              <pc:docMk/>
              <pc:sldMasterMk cId="463755981" sldId="2147483648"/>
              <pc:sldLayoutMk cId="0" sldId="2147483661"/>
              <ac:picMk id="8" creationId="{E7315EA5-73AB-0022-D6DE-DC765735AFFC}"/>
            </ac:picMkLst>
          </pc:picChg>
          <pc:picChg chg="add mod">
            <ac:chgData name="Stef Hillewaere" userId="06dfe904-4e42-4b1d-ab89-ffec9acd0d39" providerId="ADAL" clId="{CA0D525A-2713-A843-8F3B-3627E917FE48}" dt="2024-10-07T16:56:48.960" v="270" actId="167"/>
            <ac:picMkLst>
              <pc:docMk/>
              <pc:sldMasterMk cId="463755981" sldId="2147483648"/>
              <pc:sldLayoutMk cId="0" sldId="2147483661"/>
              <ac:picMk id="10" creationId="{989F9A73-96CE-FEED-DC36-96369D24ED67}"/>
            </ac:picMkLst>
          </pc:picChg>
          <pc:picChg chg="del">
            <ac:chgData name="Stef Hillewaere" userId="06dfe904-4e42-4b1d-ab89-ffec9acd0d39" providerId="ADAL" clId="{CA0D525A-2713-A843-8F3B-3627E917FE48}" dt="2024-10-07T16:36:21.975" v="77" actId="478"/>
            <ac:picMkLst>
              <pc:docMk/>
              <pc:sldMasterMk cId="463755981" sldId="2147483648"/>
              <pc:sldLayoutMk cId="0" sldId="2147483661"/>
              <ac:picMk id="13" creationId="{CAD29166-E8C6-034F-8CEE-89363CA1A305}"/>
            </ac:picMkLst>
          </pc:picChg>
          <pc:picChg chg="del">
            <ac:chgData name="Stef Hillewaere" userId="06dfe904-4e42-4b1d-ab89-ffec9acd0d39" providerId="ADAL" clId="{CA0D525A-2713-A843-8F3B-3627E917FE48}" dt="2024-10-07T16:36:21.975" v="77" actId="478"/>
            <ac:picMkLst>
              <pc:docMk/>
              <pc:sldMasterMk cId="463755981" sldId="2147483648"/>
              <pc:sldLayoutMk cId="0" sldId="2147483661"/>
              <ac:picMk id="15" creationId="{DEA53EDD-1C22-BC4C-A01E-829895B31E27}"/>
            </ac:picMkLst>
          </pc:picChg>
        </pc:sldLayoutChg>
        <pc:sldLayoutChg chg="addSp delSp modSp mod ord">
          <pc:chgData name="Stef Hillewaere" userId="06dfe904-4e42-4b1d-ab89-ffec9acd0d39" providerId="ADAL" clId="{CA0D525A-2713-A843-8F3B-3627E917FE48}" dt="2024-10-07T16:35:42.768" v="68" actId="20578"/>
          <pc:sldLayoutMkLst>
            <pc:docMk/>
            <pc:sldMasterMk cId="463755981" sldId="2147483648"/>
            <pc:sldLayoutMk cId="3323805862" sldId="2147483662"/>
          </pc:sldLayoutMkLst>
          <pc:spChg chg="del">
            <ac:chgData name="Stef Hillewaere" userId="06dfe904-4e42-4b1d-ab89-ffec9acd0d39" providerId="ADAL" clId="{CA0D525A-2713-A843-8F3B-3627E917FE48}" dt="2024-10-07T16:35:37.399" v="66" actId="478"/>
            <ac:spMkLst>
              <pc:docMk/>
              <pc:sldMasterMk cId="463755981" sldId="2147483648"/>
              <pc:sldLayoutMk cId="3323805862" sldId="2147483662"/>
              <ac:spMk id="2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37.399" v="66" actId="478"/>
            <ac:spMkLst>
              <pc:docMk/>
              <pc:sldMasterMk cId="463755981" sldId="2147483648"/>
              <pc:sldLayoutMk cId="3323805862" sldId="2147483662"/>
              <ac:spMk id="3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37.399" v="66" actId="478"/>
            <ac:spMkLst>
              <pc:docMk/>
              <pc:sldMasterMk cId="463755981" sldId="2147483648"/>
              <pc:sldLayoutMk cId="3323805862" sldId="2147483662"/>
              <ac:spMk id="4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37.399" v="66" actId="478"/>
            <ac:spMkLst>
              <pc:docMk/>
              <pc:sldMasterMk cId="463755981" sldId="2147483648"/>
              <pc:sldLayoutMk cId="3323805862" sldId="2147483662"/>
              <ac:spMk id="5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37.399" v="66" actId="478"/>
            <ac:spMkLst>
              <pc:docMk/>
              <pc:sldMasterMk cId="463755981" sldId="2147483648"/>
              <pc:sldLayoutMk cId="3323805862" sldId="2147483662"/>
              <ac:spMk id="6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37.399" v="66" actId="478"/>
            <ac:spMkLst>
              <pc:docMk/>
              <pc:sldMasterMk cId="463755981" sldId="2147483648"/>
              <pc:sldLayoutMk cId="3323805862" sldId="2147483662"/>
              <ac:spMk id="7" creationId="{DB8D2616-C2E0-3B41-8795-1AA904B6D55D}"/>
            </ac:spMkLst>
          </pc:spChg>
          <pc:spChg chg="add mod">
            <ac:chgData name="Stef Hillewaere" userId="06dfe904-4e42-4b1d-ab89-ffec9acd0d39" providerId="ADAL" clId="{CA0D525A-2713-A843-8F3B-3627E917FE48}" dt="2024-10-07T16:35:39.344" v="67"/>
            <ac:spMkLst>
              <pc:docMk/>
              <pc:sldMasterMk cId="463755981" sldId="2147483648"/>
              <pc:sldLayoutMk cId="3323805862" sldId="2147483662"/>
              <ac:spMk id="9" creationId="{A1323F9D-CF30-394E-FC17-C41B7DD788B6}"/>
            </ac:spMkLst>
          </pc:spChg>
          <pc:spChg chg="add mod">
            <ac:chgData name="Stef Hillewaere" userId="06dfe904-4e42-4b1d-ab89-ffec9acd0d39" providerId="ADAL" clId="{CA0D525A-2713-A843-8F3B-3627E917FE48}" dt="2024-10-07T16:35:39.344" v="67"/>
            <ac:spMkLst>
              <pc:docMk/>
              <pc:sldMasterMk cId="463755981" sldId="2147483648"/>
              <pc:sldLayoutMk cId="3323805862" sldId="2147483662"/>
              <ac:spMk id="10" creationId="{CD1ABF06-0FA3-4C9D-85F6-CF04A11E5BD1}"/>
            </ac:spMkLst>
          </pc:spChg>
          <pc:spChg chg="add mod">
            <ac:chgData name="Stef Hillewaere" userId="06dfe904-4e42-4b1d-ab89-ffec9acd0d39" providerId="ADAL" clId="{CA0D525A-2713-A843-8F3B-3627E917FE48}" dt="2024-10-07T16:35:39.344" v="67"/>
            <ac:spMkLst>
              <pc:docMk/>
              <pc:sldMasterMk cId="463755981" sldId="2147483648"/>
              <pc:sldLayoutMk cId="3323805862" sldId="2147483662"/>
              <ac:spMk id="11" creationId="{4898B557-E57E-C3D3-6113-55F1E95460DB}"/>
            </ac:spMkLst>
          </pc:spChg>
          <pc:picChg chg="del">
            <ac:chgData name="Stef Hillewaere" userId="06dfe904-4e42-4b1d-ab89-ffec9acd0d39" providerId="ADAL" clId="{CA0D525A-2713-A843-8F3B-3627E917FE48}" dt="2024-10-07T16:35:37.399" v="66" actId="478"/>
            <ac:picMkLst>
              <pc:docMk/>
              <pc:sldMasterMk cId="463755981" sldId="2147483648"/>
              <pc:sldLayoutMk cId="3323805862" sldId="2147483662"/>
              <ac:picMk id="8" creationId="{4E8BC974-8ECB-D04A-A974-8B9A9EB36C78}"/>
            </ac:picMkLst>
          </pc:picChg>
        </pc:sldLayoutChg>
        <pc:sldLayoutChg chg="modSp mod">
          <pc:chgData name="Stef Hillewaere" userId="06dfe904-4e42-4b1d-ab89-ffec9acd0d39" providerId="ADAL" clId="{CA0D525A-2713-A843-8F3B-3627E917FE48}" dt="2024-10-07T16:19:04.254" v="15" actId="14100"/>
          <pc:sldLayoutMkLst>
            <pc:docMk/>
            <pc:sldMasterMk cId="463755981" sldId="2147483648"/>
            <pc:sldLayoutMk cId="333597994" sldId="2147483663"/>
          </pc:sldLayoutMkLst>
          <pc:spChg chg="mod">
            <ac:chgData name="Stef Hillewaere" userId="06dfe904-4e42-4b1d-ab89-ffec9acd0d39" providerId="ADAL" clId="{CA0D525A-2713-A843-8F3B-3627E917FE48}" dt="2024-10-07T16:18:59.225" v="14" actId="14100"/>
            <ac:spMkLst>
              <pc:docMk/>
              <pc:sldMasterMk cId="463755981" sldId="2147483648"/>
              <pc:sldLayoutMk cId="333597994" sldId="2147483663"/>
              <ac:spMk id="2" creationId="{00000000-0000-0000-0000-000000000000}"/>
            </ac:spMkLst>
          </pc:spChg>
          <pc:spChg chg="mod">
            <ac:chgData name="Stef Hillewaere" userId="06dfe904-4e42-4b1d-ab89-ffec9acd0d39" providerId="ADAL" clId="{CA0D525A-2713-A843-8F3B-3627E917FE48}" dt="2024-10-07T16:19:04.254" v="15" actId="14100"/>
            <ac:spMkLst>
              <pc:docMk/>
              <pc:sldMasterMk cId="463755981" sldId="2147483648"/>
              <pc:sldLayoutMk cId="333597994" sldId="2147483663"/>
              <ac:spMk id="3" creationId="{00000000-0000-0000-0000-000000000000}"/>
            </ac:spMkLst>
          </pc:spChg>
        </pc:sldLayoutChg>
        <pc:sldLayoutChg chg="addSp modSp mod">
          <pc:chgData name="Stef Hillewaere" userId="06dfe904-4e42-4b1d-ab89-ffec9acd0d39" providerId="ADAL" clId="{CA0D525A-2713-A843-8F3B-3627E917FE48}" dt="2024-10-07T16:49:57.107" v="194" actId="732"/>
          <pc:sldLayoutMkLst>
            <pc:docMk/>
            <pc:sldMasterMk cId="463755981" sldId="2147483648"/>
            <pc:sldLayoutMk cId="2729922542" sldId="2147483664"/>
          </pc:sldLayoutMkLst>
          <pc:spChg chg="add mod">
            <ac:chgData name="Stef Hillewaere" userId="06dfe904-4e42-4b1d-ab89-ffec9acd0d39" providerId="ADAL" clId="{CA0D525A-2713-A843-8F3B-3627E917FE48}" dt="2024-10-07T16:21:16.407" v="30"/>
            <ac:spMkLst>
              <pc:docMk/>
              <pc:sldMasterMk cId="463755981" sldId="2147483648"/>
              <pc:sldLayoutMk cId="2729922542" sldId="2147483664"/>
              <ac:spMk id="7" creationId="{272C2555-2A82-CBD8-F3D5-ECB725087148}"/>
            </ac:spMkLst>
          </pc:spChg>
          <pc:spChg chg="add mod">
            <ac:chgData name="Stef Hillewaere" userId="06dfe904-4e42-4b1d-ab89-ffec9acd0d39" providerId="ADAL" clId="{CA0D525A-2713-A843-8F3B-3627E917FE48}" dt="2024-10-07T16:21:16.407" v="30"/>
            <ac:spMkLst>
              <pc:docMk/>
              <pc:sldMasterMk cId="463755981" sldId="2147483648"/>
              <pc:sldLayoutMk cId="2729922542" sldId="2147483664"/>
              <ac:spMk id="8" creationId="{C01A8B63-1F44-5094-9E16-440828CEB08D}"/>
            </ac:spMkLst>
          </pc:spChg>
          <pc:spChg chg="add mod">
            <ac:chgData name="Stef Hillewaere" userId="06dfe904-4e42-4b1d-ab89-ffec9acd0d39" providerId="ADAL" clId="{CA0D525A-2713-A843-8F3B-3627E917FE48}" dt="2024-10-07T16:36:43.530" v="78"/>
            <ac:spMkLst>
              <pc:docMk/>
              <pc:sldMasterMk cId="463755981" sldId="2147483648"/>
              <pc:sldLayoutMk cId="2729922542" sldId="2147483664"/>
              <ac:spMk id="11" creationId="{0800F0F6-2580-A7F4-6C3B-FCBE3B457C88}"/>
            </ac:spMkLst>
          </pc:spChg>
          <pc:spChg chg="add mod">
            <ac:chgData name="Stef Hillewaere" userId="06dfe904-4e42-4b1d-ab89-ffec9acd0d39" providerId="ADAL" clId="{CA0D525A-2713-A843-8F3B-3627E917FE48}" dt="2024-10-07T16:36:43.530" v="78"/>
            <ac:spMkLst>
              <pc:docMk/>
              <pc:sldMasterMk cId="463755981" sldId="2147483648"/>
              <pc:sldLayoutMk cId="2729922542" sldId="2147483664"/>
              <ac:spMk id="12" creationId="{2B0CAF9A-06B9-89E3-D639-32642193425A}"/>
            </ac:spMkLst>
          </pc:spChg>
          <pc:spChg chg="add mod">
            <ac:chgData name="Stef Hillewaere" userId="06dfe904-4e42-4b1d-ab89-ffec9acd0d39" providerId="ADAL" clId="{CA0D525A-2713-A843-8F3B-3627E917FE48}" dt="2024-10-07T16:36:43.530" v="78"/>
            <ac:spMkLst>
              <pc:docMk/>
              <pc:sldMasterMk cId="463755981" sldId="2147483648"/>
              <pc:sldLayoutMk cId="2729922542" sldId="2147483664"/>
              <ac:spMk id="13" creationId="{C47622DA-7D0D-EF6F-EDC9-CE38B7D818A4}"/>
            </ac:spMkLst>
          </pc:spChg>
          <pc:picChg chg="add mod modCrop">
            <ac:chgData name="Stef Hillewaere" userId="06dfe904-4e42-4b1d-ab89-ffec9acd0d39" providerId="ADAL" clId="{CA0D525A-2713-A843-8F3B-3627E917FE48}" dt="2024-10-07T16:49:57.107" v="194" actId="732"/>
            <ac:picMkLst>
              <pc:docMk/>
              <pc:sldMasterMk cId="463755981" sldId="2147483648"/>
              <pc:sldLayoutMk cId="2729922542" sldId="2147483664"/>
              <ac:picMk id="15" creationId="{4EC68AA2-2D4D-9358-FDCD-0AB4A36B57B7}"/>
            </ac:picMkLst>
          </pc:picChg>
          <pc:picChg chg="add mod">
            <ac:chgData name="Stef Hillewaere" userId="06dfe904-4e42-4b1d-ab89-ffec9acd0d39" providerId="ADAL" clId="{CA0D525A-2713-A843-8F3B-3627E917FE48}" dt="2024-10-07T16:49:06.965" v="193"/>
            <ac:picMkLst>
              <pc:docMk/>
              <pc:sldMasterMk cId="463755981" sldId="2147483648"/>
              <pc:sldLayoutMk cId="2729922542" sldId="2147483664"/>
              <ac:picMk id="16" creationId="{825D72AF-77F4-F0F0-241A-76BB519EF5D5}"/>
            </ac:picMkLst>
          </pc:picChg>
        </pc:sldLayoutChg>
        <pc:sldLayoutChg chg="addSp delSp modSp mod ord">
          <pc:chgData name="Stef Hillewaere" userId="06dfe904-4e42-4b1d-ab89-ffec9acd0d39" providerId="ADAL" clId="{CA0D525A-2713-A843-8F3B-3627E917FE48}" dt="2024-10-07T17:11:55.246" v="375" actId="732"/>
          <pc:sldLayoutMkLst>
            <pc:docMk/>
            <pc:sldMasterMk cId="463755981" sldId="2147483648"/>
            <pc:sldLayoutMk cId="961122991" sldId="2147483665"/>
          </pc:sldLayoutMkLst>
          <pc:spChg chg="del">
            <ac:chgData name="Stef Hillewaere" userId="06dfe904-4e42-4b1d-ab89-ffec9acd0d39" providerId="ADAL" clId="{CA0D525A-2713-A843-8F3B-3627E917FE48}" dt="2024-10-07T16:32:14.852" v="47" actId="478"/>
            <ac:spMkLst>
              <pc:docMk/>
              <pc:sldMasterMk cId="463755981" sldId="2147483648"/>
              <pc:sldLayoutMk cId="961122991" sldId="2147483665"/>
              <ac:spMk id="2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2:16.110" v="48" actId="478"/>
            <ac:spMkLst>
              <pc:docMk/>
              <pc:sldMasterMk cId="463755981" sldId="2147483648"/>
              <pc:sldLayoutMk cId="961122991" sldId="2147483665"/>
              <ac:spMk id="3" creationId="{00000000-0000-0000-0000-000000000000}"/>
            </ac:spMkLst>
          </pc:spChg>
          <pc:spChg chg="add mod">
            <ac:chgData name="Stef Hillewaere" userId="06dfe904-4e42-4b1d-ab89-ffec9acd0d39" providerId="ADAL" clId="{CA0D525A-2713-A843-8F3B-3627E917FE48}" dt="2024-10-07T16:42:07.665" v="165"/>
            <ac:spMkLst>
              <pc:docMk/>
              <pc:sldMasterMk cId="463755981" sldId="2147483648"/>
              <pc:sldLayoutMk cId="961122991" sldId="2147483665"/>
              <ac:spMk id="7" creationId="{A0DC9F4A-8E48-074C-3476-892EA8298AD4}"/>
            </ac:spMkLst>
          </pc:spChg>
          <pc:spChg chg="add mod">
            <ac:chgData name="Stef Hillewaere" userId="06dfe904-4e42-4b1d-ab89-ffec9acd0d39" providerId="ADAL" clId="{CA0D525A-2713-A843-8F3B-3627E917FE48}" dt="2024-10-07T16:42:07.665" v="165"/>
            <ac:spMkLst>
              <pc:docMk/>
              <pc:sldMasterMk cId="463755981" sldId="2147483648"/>
              <pc:sldLayoutMk cId="961122991" sldId="2147483665"/>
              <ac:spMk id="8" creationId="{ED9010BD-3FA3-6D64-D974-8B02411BFB23}"/>
            </ac:spMkLst>
          </pc:spChg>
          <pc:picChg chg="del">
            <ac:chgData name="Stef Hillewaere" userId="06dfe904-4e42-4b1d-ab89-ffec9acd0d39" providerId="ADAL" clId="{CA0D525A-2713-A843-8F3B-3627E917FE48}" dt="2024-10-07T16:36:50.278" v="79" actId="478"/>
            <ac:picMkLst>
              <pc:docMk/>
              <pc:sldMasterMk cId="463755981" sldId="2147483648"/>
              <pc:sldLayoutMk cId="961122991" sldId="2147483665"/>
              <ac:picMk id="10" creationId="{DBD189B4-0178-6740-9E6C-39922E1C4C50}"/>
            </ac:picMkLst>
          </pc:picChg>
          <pc:picChg chg="add mod modCrop">
            <ac:chgData name="Stef Hillewaere" userId="06dfe904-4e42-4b1d-ab89-ffec9acd0d39" providerId="ADAL" clId="{CA0D525A-2713-A843-8F3B-3627E917FE48}" dt="2024-10-07T17:11:55.246" v="375" actId="732"/>
            <ac:picMkLst>
              <pc:docMk/>
              <pc:sldMasterMk cId="463755981" sldId="2147483648"/>
              <pc:sldLayoutMk cId="961122991" sldId="2147483665"/>
              <ac:picMk id="11" creationId="{C5F47133-76D0-7365-C888-86F5F1E4FF1B}"/>
            </ac:picMkLst>
          </pc:picChg>
        </pc:sldLayoutChg>
        <pc:sldLayoutChg chg="addSp delSp modSp mod">
          <pc:chgData name="Stef Hillewaere" userId="06dfe904-4e42-4b1d-ab89-ffec9acd0d39" providerId="ADAL" clId="{CA0D525A-2713-A843-8F3B-3627E917FE48}" dt="2024-10-07T16:43:29.587" v="179" actId="14100"/>
          <pc:sldLayoutMkLst>
            <pc:docMk/>
            <pc:sldMasterMk cId="463755981" sldId="2147483648"/>
            <pc:sldLayoutMk cId="955606081" sldId="2147483666"/>
          </pc:sldLayoutMkLst>
          <pc:spChg chg="del">
            <ac:chgData name="Stef Hillewaere" userId="06dfe904-4e42-4b1d-ab89-ffec9acd0d39" providerId="ADAL" clId="{CA0D525A-2713-A843-8F3B-3627E917FE48}" dt="2024-10-07T16:43:19.212" v="175" actId="478"/>
            <ac:spMkLst>
              <pc:docMk/>
              <pc:sldMasterMk cId="463755981" sldId="2147483648"/>
              <pc:sldLayoutMk cId="955606081" sldId="2147483666"/>
              <ac:spMk id="2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43:19.212" v="175" actId="478"/>
            <ac:spMkLst>
              <pc:docMk/>
              <pc:sldMasterMk cId="463755981" sldId="2147483648"/>
              <pc:sldLayoutMk cId="955606081" sldId="2147483666"/>
              <ac:spMk id="3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43:19.212" v="175" actId="478"/>
            <ac:spMkLst>
              <pc:docMk/>
              <pc:sldMasterMk cId="463755981" sldId="2147483648"/>
              <pc:sldLayoutMk cId="955606081" sldId="2147483666"/>
              <ac:spMk id="4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43:19.212" v="175" actId="478"/>
            <ac:spMkLst>
              <pc:docMk/>
              <pc:sldMasterMk cId="463755981" sldId="2147483648"/>
              <pc:sldLayoutMk cId="955606081" sldId="2147483666"/>
              <ac:spMk id="5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43:19.212" v="175" actId="478"/>
            <ac:spMkLst>
              <pc:docMk/>
              <pc:sldMasterMk cId="463755981" sldId="2147483648"/>
              <pc:sldLayoutMk cId="955606081" sldId="2147483666"/>
              <ac:spMk id="6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43:19.212" v="175" actId="478"/>
            <ac:spMkLst>
              <pc:docMk/>
              <pc:sldMasterMk cId="463755981" sldId="2147483648"/>
              <pc:sldLayoutMk cId="955606081" sldId="2147483666"/>
              <ac:spMk id="9" creationId="{C4DBF31F-3500-BC4E-A84C-1D73E0A932A1}"/>
            </ac:spMkLst>
          </pc:spChg>
          <pc:picChg chg="add mod">
            <ac:chgData name="Stef Hillewaere" userId="06dfe904-4e42-4b1d-ab89-ffec9acd0d39" providerId="ADAL" clId="{CA0D525A-2713-A843-8F3B-3627E917FE48}" dt="2024-10-07T16:43:29.587" v="179" actId="14100"/>
            <ac:picMkLst>
              <pc:docMk/>
              <pc:sldMasterMk cId="463755981" sldId="2147483648"/>
              <pc:sldLayoutMk cId="955606081" sldId="2147483666"/>
              <ac:picMk id="8" creationId="{6D73E500-2118-B683-D4F6-FD660F35371E}"/>
            </ac:picMkLst>
          </pc:picChg>
          <pc:picChg chg="del">
            <ac:chgData name="Stef Hillewaere" userId="06dfe904-4e42-4b1d-ab89-ffec9acd0d39" providerId="ADAL" clId="{CA0D525A-2713-A843-8F3B-3627E917FE48}" dt="2024-10-07T16:43:19.212" v="175" actId="478"/>
            <ac:picMkLst>
              <pc:docMk/>
              <pc:sldMasterMk cId="463755981" sldId="2147483648"/>
              <pc:sldLayoutMk cId="955606081" sldId="2147483666"/>
              <ac:picMk id="13" creationId="{F7C2FE4B-DF50-DF49-8764-A8F9C0876F6A}"/>
            </ac:picMkLst>
          </pc:picChg>
        </pc:sldLayoutChg>
        <pc:sldLayoutChg chg="addSp delSp modSp mod ord">
          <pc:chgData name="Stef Hillewaere" userId="06dfe904-4e42-4b1d-ab89-ffec9acd0d39" providerId="ADAL" clId="{CA0D525A-2713-A843-8F3B-3627E917FE48}" dt="2024-10-07T16:41:34.693" v="164" actId="14100"/>
          <pc:sldLayoutMkLst>
            <pc:docMk/>
            <pc:sldMasterMk cId="463755981" sldId="2147483648"/>
            <pc:sldLayoutMk cId="4239957473" sldId="2147483667"/>
          </pc:sldLayoutMkLst>
          <pc:spChg chg="del mod">
            <ac:chgData name="Stef Hillewaere" userId="06dfe904-4e42-4b1d-ab89-ffec9acd0d39" providerId="ADAL" clId="{CA0D525A-2713-A843-8F3B-3627E917FE48}" dt="2024-10-07T16:19:58.268" v="19" actId="478"/>
            <ac:spMkLst>
              <pc:docMk/>
              <pc:sldMasterMk cId="463755981" sldId="2147483648"/>
              <pc:sldLayoutMk cId="4239957473" sldId="2147483667"/>
              <ac:spMk id="2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19:58.268" v="19" actId="478"/>
            <ac:spMkLst>
              <pc:docMk/>
              <pc:sldMasterMk cId="463755981" sldId="2147483648"/>
              <pc:sldLayoutMk cId="4239957473" sldId="2147483667"/>
              <ac:spMk id="3" creationId="{00000000-0000-0000-0000-000000000000}"/>
            </ac:spMkLst>
          </pc:spChg>
          <pc:spChg chg="add mod">
            <ac:chgData name="Stef Hillewaere" userId="06dfe904-4e42-4b1d-ab89-ffec9acd0d39" providerId="ADAL" clId="{CA0D525A-2713-A843-8F3B-3627E917FE48}" dt="2024-10-07T16:41:31.412" v="163" actId="14100"/>
            <ac:spMkLst>
              <pc:docMk/>
              <pc:sldMasterMk cId="463755981" sldId="2147483648"/>
              <pc:sldLayoutMk cId="4239957473" sldId="2147483667"/>
              <ac:spMk id="7" creationId="{20F56C04-4F44-D220-83EF-CD7480941DD6}"/>
            </ac:spMkLst>
          </pc:spChg>
          <pc:spChg chg="add del mod">
            <ac:chgData name="Stef Hillewaere" userId="06dfe904-4e42-4b1d-ab89-ffec9acd0d39" providerId="ADAL" clId="{CA0D525A-2713-A843-8F3B-3627E917FE48}" dt="2024-10-07T16:41:34.693" v="164" actId="14100"/>
            <ac:spMkLst>
              <pc:docMk/>
              <pc:sldMasterMk cId="463755981" sldId="2147483648"/>
              <pc:sldLayoutMk cId="4239957473" sldId="2147483667"/>
              <ac:spMk id="8" creationId="{6BA570E8-5D95-B3F1-8C6F-957AE9CDC0B9}"/>
            </ac:spMkLst>
          </pc:spChg>
          <pc:picChg chg="add mod">
            <ac:chgData name="Stef Hillewaere" userId="06dfe904-4e42-4b1d-ab89-ffec9acd0d39" providerId="ADAL" clId="{CA0D525A-2713-A843-8F3B-3627E917FE48}" dt="2024-10-07T16:41:06.251" v="154" actId="14100"/>
            <ac:picMkLst>
              <pc:docMk/>
              <pc:sldMasterMk cId="463755981" sldId="2147483648"/>
              <pc:sldLayoutMk cId="4239957473" sldId="2147483667"/>
              <ac:picMk id="10" creationId="{1EC811A3-D471-16F1-F5F7-188800F32FEF}"/>
            </ac:picMkLst>
          </pc:picChg>
          <pc:picChg chg="del">
            <ac:chgData name="Stef Hillewaere" userId="06dfe904-4e42-4b1d-ab89-ffec9acd0d39" providerId="ADAL" clId="{CA0D525A-2713-A843-8F3B-3627E917FE48}" dt="2024-10-07T16:41:19.565" v="160" actId="478"/>
            <ac:picMkLst>
              <pc:docMk/>
              <pc:sldMasterMk cId="463755981" sldId="2147483648"/>
              <pc:sldLayoutMk cId="4239957473" sldId="2147483667"/>
              <ac:picMk id="11" creationId="{9516EC78-6F0B-7D40-AD02-857929367E58}"/>
            </ac:picMkLst>
          </pc:picChg>
        </pc:sldLayoutChg>
      </pc:sldMasterChg>
    </pc:docChg>
  </pc:docChgLst>
  <pc:docChgLst>
    <pc:chgData name="Annabelle Vanpée-Schauwers" userId="S::annabelle.vanpee-schauwers@kuleuven.be::4ff9b3fc-6d98-4bf1-8642-eff466df141e" providerId="AD" clId="Web-{03923DD4-0D8F-42BF-03D6-502415FC1AAF}"/>
    <pc:docChg chg="addSld delSld">
      <pc:chgData name="Annabelle Vanpée-Schauwers" userId="S::annabelle.vanpee-schauwers@kuleuven.be::4ff9b3fc-6d98-4bf1-8642-eff466df141e" providerId="AD" clId="Web-{03923DD4-0D8F-42BF-03D6-502415FC1AAF}" dt="2024-10-09T09:54:02.751" v="1"/>
      <pc:docMkLst>
        <pc:docMk/>
      </pc:docMkLst>
      <pc:sldChg chg="new del">
        <pc:chgData name="Annabelle Vanpée-Schauwers" userId="S::annabelle.vanpee-schauwers@kuleuven.be::4ff9b3fc-6d98-4bf1-8642-eff466df141e" providerId="AD" clId="Web-{03923DD4-0D8F-42BF-03D6-502415FC1AAF}" dt="2024-10-09T09:54:02.751" v="1"/>
        <pc:sldMkLst>
          <pc:docMk/>
          <pc:sldMk cId="2891564283" sldId="272"/>
        </pc:sldMkLst>
      </pc:sldChg>
    </pc:docChg>
  </pc:docChgLst>
</pc:chgInfo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91CCF-F6FD-734B-854A-5BC033593B1E}" type="datetimeFigureOut">
              <a:rPr lang="nl-NL" smtClean="0"/>
              <a:t>20-10-2024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66214-DB21-4647-B5DA-0D17CA592867}" type="datetimeFigureOut">
              <a:rPr lang="nl-NL" smtClean="0"/>
              <a:t>20-10-2024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9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9"/>
            <a:ext cx="5283534" cy="1380672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  <p:pic>
        <p:nvPicPr>
          <p:cNvPr id="2" name="Afbeelding 1" descr="Afbeelding met hemel, wolk, boom, buitenshuis&#10;&#10;Automatisch gegenereerde beschrijving">
            <a:extLst>
              <a:ext uri="{FF2B5EF4-FFF2-40B4-BE49-F238E27FC236}">
                <a16:creationId xmlns:a16="http://schemas.microsoft.com/office/drawing/2014/main" id="{DA484900-A2DD-A037-AEFC-73FE156CB5B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080000" y="0"/>
            <a:ext cx="7298098" cy="6868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7594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atste pag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 descr="Afbeelding met tekst, schermopname, Elektrisch blauw, Lettertype&#10;&#10;Automatisch gegenereerde beschrijving">
            <a:extLst>
              <a:ext uri="{FF2B5EF4-FFF2-40B4-BE49-F238E27FC236}">
                <a16:creationId xmlns:a16="http://schemas.microsoft.com/office/drawing/2014/main" id="{6D73E500-2118-B683-D4F6-FD660F3537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20/10/2024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FE2941C-962B-DF96-2171-79EB623855A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30BFBC-409E-5CCF-F88E-7DCB964CFE77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5DFB17-DA44-2E6C-956F-837D5CF9A347}"/>
              </a:ext>
            </a:extLst>
          </p:cNvPr>
          <p:cNvSpPr txBox="1"/>
          <p:nvPr userDrawn="1"/>
        </p:nvSpPr>
        <p:spPr>
          <a:xfrm>
            <a:off x="9391896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7773784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20/10/2024</a:t>
            </a:fld>
            <a:endParaRPr lang="nl-NL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12" hidden="1">
            <a:extLst>
              <a:ext uri="{FF2B5EF4-FFF2-40B4-BE49-F238E27FC236}">
                <a16:creationId xmlns:a16="http://schemas.microsoft.com/office/drawing/2014/main" id="{5B8C2C39-7048-4243-B1E8-31BBBBC79F6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153" r="11592"/>
          <a:stretch/>
        </p:blipFill>
        <p:spPr>
          <a:xfrm>
            <a:off x="576001" y="1693926"/>
            <a:ext cx="5436000" cy="3311999"/>
          </a:xfrm>
          <a:prstGeom prst="rect">
            <a:avLst/>
          </a:prstGeom>
        </p:spPr>
      </p:pic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A203405-5AB4-4041-BC43-931E4708345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20/10/2024</a:t>
            </a:fld>
            <a:endParaRPr lang="nl-NL"/>
          </a:p>
        </p:txBody>
      </p:sp>
      <p:sp>
        <p:nvSpPr>
          <p:cNvPr id="10" name="Tijdelijke aanduiding voor voettekst 2">
            <a:extLst>
              <a:ext uri="{FF2B5EF4-FFF2-40B4-BE49-F238E27FC236}">
                <a16:creationId xmlns:a16="http://schemas.microsoft.com/office/drawing/2014/main" id="{280625EE-0D20-CA00-6D4E-2CB4B3A42C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1" name="Tijdelijke aanduiding voor dianummer 3">
            <a:extLst>
              <a:ext uri="{FF2B5EF4-FFF2-40B4-BE49-F238E27FC236}">
                <a16:creationId xmlns:a16="http://schemas.microsoft.com/office/drawing/2014/main" id="{99F3FCD5-B5D9-F8CC-D2B5-5AA7F139AD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datum 1">
            <a:extLst>
              <a:ext uri="{FF2B5EF4-FFF2-40B4-BE49-F238E27FC236}">
                <a16:creationId xmlns:a16="http://schemas.microsoft.com/office/drawing/2014/main" id="{A1323F9D-CF30-394E-FC17-C41B7DD788B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20/10/2024</a:t>
            </a:fld>
            <a:endParaRPr lang="nl-NL"/>
          </a:p>
        </p:txBody>
      </p:sp>
      <p:sp>
        <p:nvSpPr>
          <p:cNvPr id="10" name="Tijdelijke aanduiding voor voettekst 2">
            <a:extLst>
              <a:ext uri="{FF2B5EF4-FFF2-40B4-BE49-F238E27FC236}">
                <a16:creationId xmlns:a16="http://schemas.microsoft.com/office/drawing/2014/main" id="{CD1ABF06-0FA3-4C9D-85F6-CF04A11E5B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1" name="Tijdelijke aanduiding voor dianummer 3">
            <a:extLst>
              <a:ext uri="{FF2B5EF4-FFF2-40B4-BE49-F238E27FC236}">
                <a16:creationId xmlns:a16="http://schemas.microsoft.com/office/drawing/2014/main" id="{4898B557-E57E-C3D3-6113-55F1E95460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238058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ee objec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B3555-9001-884E-AE6D-0D4BE3D082B7}" type="datetime1">
              <a:rPr lang="nl-BE" smtClean="0"/>
              <a:t>20/10/2024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5958907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01900-F623-E149-83C0-F154A8F1FBD9}" type="datetime1">
              <a:rPr lang="nl-BE" smtClean="0"/>
              <a:t>20/10/2024</a:t>
            </a:fld>
            <a:endParaRPr lang="nl-NL" dirty="0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8400150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atum 1">
            <a:extLst>
              <a:ext uri="{FF2B5EF4-FFF2-40B4-BE49-F238E27FC236}">
                <a16:creationId xmlns:a16="http://schemas.microsoft.com/office/drawing/2014/main" id="{0239C91D-7374-5571-F5CD-F91B9B98F3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20/10/2024</a:t>
            </a:fld>
            <a:endParaRPr lang="nl-NL"/>
          </a:p>
        </p:txBody>
      </p:sp>
      <p:sp>
        <p:nvSpPr>
          <p:cNvPr id="7" name="Tijdelijke aanduiding voor voettekst 2">
            <a:extLst>
              <a:ext uri="{FF2B5EF4-FFF2-40B4-BE49-F238E27FC236}">
                <a16:creationId xmlns:a16="http://schemas.microsoft.com/office/drawing/2014/main" id="{DE1DE4BA-DF7F-5DF7-83E0-2156F55DAC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52C0B215-2B75-6BEA-DC4F-6B39C04967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4663192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CA13D-CC20-034F-8D4D-5C3038626ED9}" type="datetime1">
              <a:rPr lang="nl-BE" smtClean="0"/>
              <a:t>20/10/2024</a:t>
            </a:fld>
            <a:endParaRPr lang="nl-NL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777203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datum 1">
            <a:extLst>
              <a:ext uri="{FF2B5EF4-FFF2-40B4-BE49-F238E27FC236}">
                <a16:creationId xmlns:a16="http://schemas.microsoft.com/office/drawing/2014/main" id="{D0338AB7-487A-F1A4-5B70-2E07898039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20/10/2024</a:t>
            </a:fld>
            <a:endParaRPr lang="nl-NL"/>
          </a:p>
        </p:txBody>
      </p:sp>
      <p:sp>
        <p:nvSpPr>
          <p:cNvPr id="9" name="Tijdelijke aanduiding voor voettekst 2">
            <a:extLst>
              <a:ext uri="{FF2B5EF4-FFF2-40B4-BE49-F238E27FC236}">
                <a16:creationId xmlns:a16="http://schemas.microsoft.com/office/drawing/2014/main" id="{B0F53F80-6FE2-D50D-084B-C48D65217D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0" name="Tijdelijke aanduiding voor dianummer 3">
            <a:extLst>
              <a:ext uri="{FF2B5EF4-FFF2-40B4-BE49-F238E27FC236}">
                <a16:creationId xmlns:a16="http://schemas.microsoft.com/office/drawing/2014/main" id="{7E714486-B7C1-D276-F413-F2FB9BE43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838862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zonder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datum 1">
            <a:extLst>
              <a:ext uri="{FF2B5EF4-FFF2-40B4-BE49-F238E27FC236}">
                <a16:creationId xmlns:a16="http://schemas.microsoft.com/office/drawing/2014/main" id="{E78EC103-212F-FB59-928F-F060F2C1A74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20/10/2024</a:t>
            </a:fld>
            <a:endParaRPr lang="nl-NL"/>
          </a:p>
        </p:txBody>
      </p:sp>
      <p:sp>
        <p:nvSpPr>
          <p:cNvPr id="9" name="Tijdelijke aanduiding voor voettekst 2">
            <a:extLst>
              <a:ext uri="{FF2B5EF4-FFF2-40B4-BE49-F238E27FC236}">
                <a16:creationId xmlns:a16="http://schemas.microsoft.com/office/drawing/2014/main" id="{ECFAD9E7-33C6-5725-2AB3-185AC98431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0" name="Tijdelijke aanduiding voor dianummer 3">
            <a:extLst>
              <a:ext uri="{FF2B5EF4-FFF2-40B4-BE49-F238E27FC236}">
                <a16:creationId xmlns:a16="http://schemas.microsoft.com/office/drawing/2014/main" id="{AC2D60D6-D218-1194-1776-94FFF7A6F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86466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datum 1">
            <a:extLst>
              <a:ext uri="{FF2B5EF4-FFF2-40B4-BE49-F238E27FC236}">
                <a16:creationId xmlns:a16="http://schemas.microsoft.com/office/drawing/2014/main" id="{A69E89F4-AE3F-6BE1-4394-460F0F84A3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20/10/2024</a:t>
            </a:fld>
            <a:endParaRPr lang="nl-NL"/>
          </a:p>
        </p:txBody>
      </p:sp>
      <p:sp>
        <p:nvSpPr>
          <p:cNvPr id="8" name="Tijdelijke aanduiding voor voettekst 2">
            <a:extLst>
              <a:ext uri="{FF2B5EF4-FFF2-40B4-BE49-F238E27FC236}">
                <a16:creationId xmlns:a16="http://schemas.microsoft.com/office/drawing/2014/main" id="{B3B0DD5F-3019-AB78-E664-EE17375AFC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9" name="Tijdelijke aanduiding voor dianummer 3">
            <a:extLst>
              <a:ext uri="{FF2B5EF4-FFF2-40B4-BE49-F238E27FC236}">
                <a16:creationId xmlns:a16="http://schemas.microsoft.com/office/drawing/2014/main" id="{663A16A5-D5E6-6233-D9C2-3ACF0ABC4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129127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Afbeelding 12" descr="Afbeelding met schermopname, blauw, Elektrisch blauw, ontwerp&#10;&#10;Automatisch gegenereerde beschrijving">
            <a:extLst>
              <a:ext uri="{FF2B5EF4-FFF2-40B4-BE49-F238E27FC236}">
                <a16:creationId xmlns:a16="http://schemas.microsoft.com/office/drawing/2014/main" id="{B40E423F-CCF8-4A62-41BB-2C22CAC7497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272C2555-2A82-CBD8-F3D5-ECB725087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1112675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2232000"/>
            <a:ext cx="11006400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20/10/2024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20/10/2024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2232000"/>
            <a:ext cx="11006402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A4D4271-ACDB-A14F-8429-E0287B1D2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1112675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20/10/2024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2232000"/>
            <a:ext cx="11006402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pic>
        <p:nvPicPr>
          <p:cNvPr id="11" name="Afbeelding 10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C5F47133-76D0-7365-C888-86F5F1E4FF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rcRect l="7150" t="5136" r="-7150" b="-3030"/>
          <a:stretch/>
        </p:blipFill>
        <p:spPr>
          <a:xfrm>
            <a:off x="0" y="0"/>
            <a:ext cx="8401050" cy="3672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67AFCF3-4166-1A2B-AFC2-DF8ABF0F0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1112675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9038E-4067-FD4F-B7DA-F6DA5F5270E5}" type="datetime1">
              <a:rPr lang="nl-BE" smtClean="0"/>
              <a:t>20/10/2024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1112675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335979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20/10/2024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7" y="898071"/>
            <a:ext cx="37894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20/10/2024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Afbeelding 3" descr="Afbeelding met gras, buitenshuis, wolk, hemel&#10;&#10;Automatisch gegenereerde beschrijving">
            <a:extLst>
              <a:ext uri="{FF2B5EF4-FFF2-40B4-BE49-F238E27FC236}">
                <a16:creationId xmlns:a16="http://schemas.microsoft.com/office/drawing/2014/main" id="{AF8685C7-C8AA-C20D-CF42-440CFD72FAE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958150" y="1243013"/>
            <a:ext cx="565785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039108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theme" Target="../theme/theme1.xml"/><Relationship Id="rId23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111267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C33DDE8-63FF-C642-9F3A-0B773DD34821}" type="datetime1">
              <a:rPr lang="nl-BE" smtClean="0"/>
              <a:t>20/10/2024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2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49" r:id="rId2"/>
    <p:sldLayoutId id="2147483650" r:id="rId3"/>
    <p:sldLayoutId id="2147483664" r:id="rId4"/>
    <p:sldLayoutId id="2147483667" r:id="rId5"/>
    <p:sldLayoutId id="2147483665" r:id="rId6"/>
    <p:sldLayoutId id="2147483663" r:id="rId7"/>
    <p:sldLayoutId id="2147483661" r:id="rId8"/>
    <p:sldLayoutId id="2147483669" r:id="rId9"/>
    <p:sldLayoutId id="2147483666" r:id="rId10"/>
    <p:sldLayoutId id="2147483670" r:id="rId11"/>
    <p:sldLayoutId id="2147483651" r:id="rId12"/>
    <p:sldLayoutId id="2147483660" r:id="rId13"/>
    <p:sldLayoutId id="2147483662" r:id="rId14"/>
    <p:sldLayoutId id="2147483652" r:id="rId15"/>
    <p:sldLayoutId id="2147483653" r:id="rId16"/>
    <p:sldLayoutId id="2147483654" r:id="rId17"/>
    <p:sldLayoutId id="2147483655" r:id="rId18"/>
    <p:sldLayoutId id="2147483656" r:id="rId19"/>
    <p:sldLayoutId id="2147483657" r:id="rId20"/>
    <p:sldLayoutId id="2147483658" r:id="rId2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Transistor Configuraties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0" y="3657600"/>
            <a:ext cx="45720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0" y="557784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Jan Genoe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0" y="576072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Februari 2024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pMOS als actieve belasting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68" y="1179576"/>
            <a:ext cx="11991264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pMOS als actieve belasting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68" y="1179576"/>
            <a:ext cx="11991264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Gemeenschappelijke Source Schakeling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683" y="1179576"/>
            <a:ext cx="10522634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Gemeenschappelijke Source Schakeling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683" y="1179576"/>
            <a:ext cx="10522634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2800"/>
            </a:pPr>
            <a:r>
              <a:t>npn transistor in de Gemeenschappelijke Emitter Schakeling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651" y="1179576"/>
            <a:ext cx="10152698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2800"/>
            </a:pPr>
            <a:r>
              <a:t>npn transistor in de Gemeenschappelijke Emitter Schakeling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651" y="1179576"/>
            <a:ext cx="10152698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2800"/>
            </a:pPr>
            <a:r>
              <a:t>npn transistor in de Gemeenschappelijke Emitter Schakeling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651" y="1179576"/>
            <a:ext cx="10152698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207" y="1179576"/>
            <a:ext cx="10501586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3200"/>
            </a:pPr>
            <a:r>
              <a:t>3 terminal component in een 2-poort configuratie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9576"/>
            <a:ext cx="121920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3200"/>
            </a:pPr>
            <a:r>
              <a:t>3 terminal component in een 2-poort configuratie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207" y="1179576"/>
            <a:ext cx="10501586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2000"/>
            </a:pPr>
            <a:r>
              <a:t>2 terminal component in een 1-poort configuratie. De definitie van spanningsversterking is gegeven op basis van de spanning aan de in- en uitgang.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9576"/>
            <a:ext cx="121920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nMOS transistor als diode geschakeld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007" y="1179576"/>
            <a:ext cx="10447986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nMOS transistor Stroomspiegel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9576"/>
            <a:ext cx="121920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pMOS en nMOS transistor als diode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7688" y="1179576"/>
            <a:ext cx="7176624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pMOS en nMOS stroomspiegels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2996" y="1179576"/>
            <a:ext cx="8206008" cy="50292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D46983B72C424C88FBCD0E1DECCF85" ma:contentTypeVersion="12" ma:contentTypeDescription="Een nieuw document maken." ma:contentTypeScope="" ma:versionID="5846a7b120efa31d6a09f58a7faac088">
  <xsd:schema xmlns:xsd="http://www.w3.org/2001/XMLSchema" xmlns:xs="http://www.w3.org/2001/XMLSchema" xmlns:p="http://schemas.microsoft.com/office/2006/metadata/properties" xmlns:ns2="32eed89f-79b4-417e-a160-85df67bb5f7d" xmlns:ns3="d1743567-cb3e-4b14-8a71-e30f49f9e94e" targetNamespace="http://schemas.microsoft.com/office/2006/metadata/properties" ma:root="true" ma:fieldsID="31dca94b58fe67baedc934845f394aed" ns2:_="" ns3:_="">
    <xsd:import namespace="32eed89f-79b4-417e-a160-85df67bb5f7d"/>
    <xsd:import namespace="d1743567-cb3e-4b14-8a71-e30f49f9e94e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lcf76f155ced4ddcb4097134ff3c332f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DateTaken" minOccurs="0"/>
                <xsd:element ref="ns3:MediaServiceObjectDetectorVersion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eed89f-79b4-417e-a160-85df67bb5f7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1743567-cb3e-4b14-8a71-e30f49f9e94e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1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ED1BC25-83D8-41F7-BBD9-DAE88966D0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2eed89f-79b4-417e-a160-85df67bb5f7d"/>
    <ds:schemaRef ds:uri="d1743567-cb3e-4b14-8a71-e30f49f9e94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641</TotalTime>
  <Words>0</Words>
  <Application>Microsoft Office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Office-thema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Lieve Fonteyne</dc:creator>
  <cp:lastModifiedBy>Jan Genoe</cp:lastModifiedBy>
  <cp:revision>50</cp:revision>
  <dcterms:created xsi:type="dcterms:W3CDTF">2017-06-28T07:18:12Z</dcterms:created>
  <dcterms:modified xsi:type="dcterms:W3CDTF">2024-10-20T17:34:18Z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0eba32c-0974-4663-a3a1-3cd8c30938e9_Enabled">
    <vt:lpwstr>true</vt:lpwstr>
  </property>
  <property fmtid="{D5CDD505-2E9C-101B-9397-08002B2CF9AE}" pid="3" name="MSIP_Label_f0eba32c-0974-4663-a3a1-3cd8c30938e9_SetDate">
    <vt:lpwstr>2024-10-17T15:52:38Z</vt:lpwstr>
  </property>
  <property fmtid="{D5CDD505-2E9C-101B-9397-08002B2CF9AE}" pid="4" name="MSIP_Label_f0eba32c-0974-4663-a3a1-3cd8c30938e9_Method">
    <vt:lpwstr>Privileged</vt:lpwstr>
  </property>
  <property fmtid="{D5CDD505-2E9C-101B-9397-08002B2CF9AE}" pid="5" name="MSIP_Label_f0eba32c-0974-4663-a3a1-3cd8c30938e9_Name">
    <vt:lpwstr>Public - General - Unmarked</vt:lpwstr>
  </property>
  <property fmtid="{D5CDD505-2E9C-101B-9397-08002B2CF9AE}" pid="6" name="MSIP_Label_f0eba32c-0974-4663-a3a1-3cd8c30938e9_SiteId">
    <vt:lpwstr>a72d5a72-25ee-40f0-9bd1-067cb5b770d4</vt:lpwstr>
  </property>
  <property fmtid="{D5CDD505-2E9C-101B-9397-08002B2CF9AE}" pid="7" name="MSIP_Label_f0eba32c-0974-4663-a3a1-3cd8c30938e9_ActionId">
    <vt:lpwstr>fdd8f9f5-339b-486a-8f6c-0df41948ee7e</vt:lpwstr>
  </property>
  <property fmtid="{D5CDD505-2E9C-101B-9397-08002B2CF9AE}" pid="8" name="MSIP_Label_f0eba32c-0974-4663-a3a1-3cd8c30938e9_ContentBits">
    <vt:lpwstr>0</vt:lpwstr>
  </property>
</Properties>
</file>